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C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11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j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2.png"/><Relationship Id="rId21" Type="http://schemas.openxmlformats.org/officeDocument/2006/relationships/image" Target="../media/image1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10" Type="http://schemas.openxmlformats.org/officeDocument/2006/relationships/image" Target="../media/image63.png"/><Relationship Id="rId4" Type="http://schemas.openxmlformats.org/officeDocument/2006/relationships/image" Target="../media/image57.jpg"/><Relationship Id="rId9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5" Type="http://schemas.openxmlformats.org/officeDocument/2006/relationships/image" Target="../media/image67.png"/><Relationship Id="rId10" Type="http://schemas.openxmlformats.org/officeDocument/2006/relationships/image" Target="../media/image44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11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796" y="323445"/>
            <a:ext cx="16708402" cy="34012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340" y="7951590"/>
            <a:ext cx="7698103" cy="74083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18255" y="5516252"/>
            <a:ext cx="1458595" cy="274320"/>
          </a:xfrm>
          <a:custGeom>
            <a:avLst/>
            <a:gdLst/>
            <a:ahLst/>
            <a:cxnLst/>
            <a:rect l="l" t="t" r="r" b="b"/>
            <a:pathLst>
              <a:path w="1458595" h="274320">
                <a:moveTo>
                  <a:pt x="134931" y="0"/>
                </a:moveTo>
                <a:lnTo>
                  <a:pt x="100663" y="0"/>
                </a:lnTo>
                <a:lnTo>
                  <a:pt x="0" y="274146"/>
                </a:lnTo>
                <a:lnTo>
                  <a:pt x="34803" y="274146"/>
                </a:lnTo>
                <a:lnTo>
                  <a:pt x="62364" y="196507"/>
                </a:lnTo>
                <a:lnTo>
                  <a:pt x="47654" y="196507"/>
                </a:lnTo>
                <a:lnTo>
                  <a:pt x="47654" y="167058"/>
                </a:lnTo>
                <a:lnTo>
                  <a:pt x="72818" y="167058"/>
                </a:lnTo>
                <a:lnTo>
                  <a:pt x="116726" y="43370"/>
                </a:lnTo>
                <a:lnTo>
                  <a:pt x="150856" y="43370"/>
                </a:lnTo>
                <a:lnTo>
                  <a:pt x="134931" y="0"/>
                </a:lnTo>
                <a:close/>
              </a:path>
              <a:path w="1458595" h="274320">
                <a:moveTo>
                  <a:pt x="150856" y="43370"/>
                </a:moveTo>
                <a:lnTo>
                  <a:pt x="118868" y="43370"/>
                </a:lnTo>
                <a:lnTo>
                  <a:pt x="200791" y="274146"/>
                </a:lnTo>
                <a:lnTo>
                  <a:pt x="235594" y="274146"/>
                </a:lnTo>
                <a:lnTo>
                  <a:pt x="207086" y="196507"/>
                </a:lnTo>
                <a:lnTo>
                  <a:pt x="187940" y="196507"/>
                </a:lnTo>
                <a:lnTo>
                  <a:pt x="187940" y="167058"/>
                </a:lnTo>
                <a:lnTo>
                  <a:pt x="196273" y="167058"/>
                </a:lnTo>
                <a:lnTo>
                  <a:pt x="150856" y="43370"/>
                </a:lnTo>
                <a:close/>
              </a:path>
              <a:path w="1458595" h="274320">
                <a:moveTo>
                  <a:pt x="72818" y="167058"/>
                </a:moveTo>
                <a:lnTo>
                  <a:pt x="47654" y="167058"/>
                </a:lnTo>
                <a:lnTo>
                  <a:pt x="47654" y="196507"/>
                </a:lnTo>
                <a:lnTo>
                  <a:pt x="62364" y="196507"/>
                </a:lnTo>
                <a:lnTo>
                  <a:pt x="72818" y="167058"/>
                </a:lnTo>
                <a:close/>
              </a:path>
              <a:path w="1458595" h="274320">
                <a:moveTo>
                  <a:pt x="162775" y="167058"/>
                </a:moveTo>
                <a:lnTo>
                  <a:pt x="72818" y="167058"/>
                </a:lnTo>
                <a:lnTo>
                  <a:pt x="62364" y="196507"/>
                </a:lnTo>
                <a:lnTo>
                  <a:pt x="173230" y="196507"/>
                </a:lnTo>
                <a:lnTo>
                  <a:pt x="162775" y="167058"/>
                </a:lnTo>
                <a:close/>
              </a:path>
              <a:path w="1458595" h="274320">
                <a:moveTo>
                  <a:pt x="196273" y="167058"/>
                </a:moveTo>
                <a:lnTo>
                  <a:pt x="187940" y="167058"/>
                </a:lnTo>
                <a:lnTo>
                  <a:pt x="187940" y="196507"/>
                </a:lnTo>
                <a:lnTo>
                  <a:pt x="207086" y="196507"/>
                </a:lnTo>
                <a:lnTo>
                  <a:pt x="196273" y="167058"/>
                </a:lnTo>
                <a:close/>
              </a:path>
              <a:path w="1458595" h="274320">
                <a:moveTo>
                  <a:pt x="365847" y="0"/>
                </a:moveTo>
                <a:lnTo>
                  <a:pt x="270003" y="0"/>
                </a:lnTo>
                <a:lnTo>
                  <a:pt x="270003" y="274146"/>
                </a:lnTo>
                <a:lnTo>
                  <a:pt x="369060" y="274146"/>
                </a:lnTo>
                <a:lnTo>
                  <a:pt x="384496" y="273544"/>
                </a:lnTo>
                <a:lnTo>
                  <a:pt x="421667" y="264508"/>
                </a:lnTo>
                <a:lnTo>
                  <a:pt x="446928" y="244697"/>
                </a:lnTo>
                <a:lnTo>
                  <a:pt x="303201" y="244697"/>
                </a:lnTo>
                <a:lnTo>
                  <a:pt x="303201" y="149388"/>
                </a:lnTo>
                <a:lnTo>
                  <a:pt x="440343" y="149388"/>
                </a:lnTo>
                <a:lnTo>
                  <a:pt x="436869" y="146075"/>
                </a:lnTo>
                <a:lnTo>
                  <a:pt x="405470" y="132789"/>
                </a:lnTo>
                <a:lnTo>
                  <a:pt x="405470" y="130112"/>
                </a:lnTo>
                <a:lnTo>
                  <a:pt x="413323" y="127970"/>
                </a:lnTo>
                <a:lnTo>
                  <a:pt x="420596" y="124668"/>
                </a:lnTo>
                <a:lnTo>
                  <a:pt x="426888" y="120474"/>
                </a:lnTo>
                <a:lnTo>
                  <a:pt x="303201" y="120474"/>
                </a:lnTo>
                <a:lnTo>
                  <a:pt x="303201" y="29449"/>
                </a:lnTo>
                <a:lnTo>
                  <a:pt x="436348" y="29449"/>
                </a:lnTo>
                <a:lnTo>
                  <a:pt x="435664" y="28403"/>
                </a:lnTo>
                <a:lnTo>
                  <a:pt x="403169" y="5571"/>
                </a:lnTo>
                <a:lnTo>
                  <a:pt x="379543" y="619"/>
                </a:lnTo>
                <a:lnTo>
                  <a:pt x="365847" y="0"/>
                </a:lnTo>
                <a:close/>
              </a:path>
              <a:path w="1458595" h="274320">
                <a:moveTo>
                  <a:pt x="440343" y="149388"/>
                </a:moveTo>
                <a:lnTo>
                  <a:pt x="370666" y="149388"/>
                </a:lnTo>
                <a:lnTo>
                  <a:pt x="379334" y="149840"/>
                </a:lnTo>
                <a:lnTo>
                  <a:pt x="387399" y="151195"/>
                </a:lnTo>
                <a:lnTo>
                  <a:pt x="421935" y="175625"/>
                </a:lnTo>
                <a:lnTo>
                  <a:pt x="429030" y="201326"/>
                </a:lnTo>
                <a:lnTo>
                  <a:pt x="428168" y="210027"/>
                </a:lnTo>
                <a:lnTo>
                  <a:pt x="396870" y="241551"/>
                </a:lnTo>
                <a:lnTo>
                  <a:pt x="369060" y="244697"/>
                </a:lnTo>
                <a:lnTo>
                  <a:pt x="446928" y="244697"/>
                </a:lnTo>
                <a:lnTo>
                  <a:pt x="460621" y="201326"/>
                </a:lnTo>
                <a:lnTo>
                  <a:pt x="460085" y="190902"/>
                </a:lnTo>
                <a:lnTo>
                  <a:pt x="442449" y="151396"/>
                </a:lnTo>
                <a:lnTo>
                  <a:pt x="440343" y="149388"/>
                </a:lnTo>
                <a:close/>
              </a:path>
              <a:path w="1458595" h="274320">
                <a:moveTo>
                  <a:pt x="436348" y="29449"/>
                </a:moveTo>
                <a:lnTo>
                  <a:pt x="365847" y="29449"/>
                </a:lnTo>
                <a:lnTo>
                  <a:pt x="378581" y="30244"/>
                </a:lnTo>
                <a:lnTo>
                  <a:pt x="389474" y="32628"/>
                </a:lnTo>
                <a:lnTo>
                  <a:pt x="417534" y="64127"/>
                </a:lnTo>
                <a:lnTo>
                  <a:pt x="418321" y="72820"/>
                </a:lnTo>
                <a:lnTo>
                  <a:pt x="417869" y="79814"/>
                </a:lnTo>
                <a:lnTo>
                  <a:pt x="391816" y="114584"/>
                </a:lnTo>
                <a:lnTo>
                  <a:pt x="364776" y="120474"/>
                </a:lnTo>
                <a:lnTo>
                  <a:pt x="426888" y="120474"/>
                </a:lnTo>
                <a:lnTo>
                  <a:pt x="448339" y="88950"/>
                </a:lnTo>
                <a:lnTo>
                  <a:pt x="449912" y="72820"/>
                </a:lnTo>
                <a:lnTo>
                  <a:pt x="449343" y="63006"/>
                </a:lnTo>
                <a:lnTo>
                  <a:pt x="447636" y="53644"/>
                </a:lnTo>
                <a:lnTo>
                  <a:pt x="444792" y="44734"/>
                </a:lnTo>
                <a:lnTo>
                  <a:pt x="440809" y="36276"/>
                </a:lnTo>
                <a:lnTo>
                  <a:pt x="436348" y="29449"/>
                </a:lnTo>
                <a:close/>
              </a:path>
              <a:path w="1458595" h="274320">
                <a:moveTo>
                  <a:pt x="618248" y="0"/>
                </a:moveTo>
                <a:lnTo>
                  <a:pt x="583980" y="0"/>
                </a:lnTo>
                <a:lnTo>
                  <a:pt x="483317" y="274146"/>
                </a:lnTo>
                <a:lnTo>
                  <a:pt x="518120" y="274146"/>
                </a:lnTo>
                <a:lnTo>
                  <a:pt x="545681" y="196507"/>
                </a:lnTo>
                <a:lnTo>
                  <a:pt x="530971" y="196507"/>
                </a:lnTo>
                <a:lnTo>
                  <a:pt x="530971" y="167058"/>
                </a:lnTo>
                <a:lnTo>
                  <a:pt x="556136" y="167058"/>
                </a:lnTo>
                <a:lnTo>
                  <a:pt x="600043" y="43370"/>
                </a:lnTo>
                <a:lnTo>
                  <a:pt x="634173" y="43370"/>
                </a:lnTo>
                <a:lnTo>
                  <a:pt x="618248" y="0"/>
                </a:lnTo>
                <a:close/>
              </a:path>
              <a:path w="1458595" h="274320">
                <a:moveTo>
                  <a:pt x="634173" y="43370"/>
                </a:moveTo>
                <a:lnTo>
                  <a:pt x="602185" y="43370"/>
                </a:lnTo>
                <a:lnTo>
                  <a:pt x="684108" y="274146"/>
                </a:lnTo>
                <a:lnTo>
                  <a:pt x="718912" y="274146"/>
                </a:lnTo>
                <a:lnTo>
                  <a:pt x="690403" y="196507"/>
                </a:lnTo>
                <a:lnTo>
                  <a:pt x="671257" y="196507"/>
                </a:lnTo>
                <a:lnTo>
                  <a:pt x="671257" y="167058"/>
                </a:lnTo>
                <a:lnTo>
                  <a:pt x="679590" y="167058"/>
                </a:lnTo>
                <a:lnTo>
                  <a:pt x="634173" y="43370"/>
                </a:lnTo>
                <a:close/>
              </a:path>
              <a:path w="1458595" h="274320">
                <a:moveTo>
                  <a:pt x="556136" y="167058"/>
                </a:moveTo>
                <a:lnTo>
                  <a:pt x="530971" y="167058"/>
                </a:lnTo>
                <a:lnTo>
                  <a:pt x="530971" y="196507"/>
                </a:lnTo>
                <a:lnTo>
                  <a:pt x="545681" y="196507"/>
                </a:lnTo>
                <a:lnTo>
                  <a:pt x="556136" y="167058"/>
                </a:lnTo>
                <a:close/>
              </a:path>
              <a:path w="1458595" h="274320">
                <a:moveTo>
                  <a:pt x="646092" y="167058"/>
                </a:moveTo>
                <a:lnTo>
                  <a:pt x="556136" y="167058"/>
                </a:lnTo>
                <a:lnTo>
                  <a:pt x="545681" y="196507"/>
                </a:lnTo>
                <a:lnTo>
                  <a:pt x="656547" y="196507"/>
                </a:lnTo>
                <a:lnTo>
                  <a:pt x="646092" y="167058"/>
                </a:lnTo>
                <a:close/>
              </a:path>
              <a:path w="1458595" h="274320">
                <a:moveTo>
                  <a:pt x="679590" y="167058"/>
                </a:moveTo>
                <a:lnTo>
                  <a:pt x="671257" y="167058"/>
                </a:lnTo>
                <a:lnTo>
                  <a:pt x="671257" y="196507"/>
                </a:lnTo>
                <a:lnTo>
                  <a:pt x="690403" y="196507"/>
                </a:lnTo>
                <a:lnTo>
                  <a:pt x="679590" y="167058"/>
                </a:lnTo>
                <a:close/>
              </a:path>
              <a:path w="1458595" h="274320">
                <a:moveTo>
                  <a:pt x="864692" y="0"/>
                </a:moveTo>
                <a:lnTo>
                  <a:pt x="830424" y="0"/>
                </a:lnTo>
                <a:lnTo>
                  <a:pt x="729761" y="274146"/>
                </a:lnTo>
                <a:lnTo>
                  <a:pt x="764564" y="274146"/>
                </a:lnTo>
                <a:lnTo>
                  <a:pt x="792125" y="196507"/>
                </a:lnTo>
                <a:lnTo>
                  <a:pt x="777415" y="196507"/>
                </a:lnTo>
                <a:lnTo>
                  <a:pt x="777415" y="167058"/>
                </a:lnTo>
                <a:lnTo>
                  <a:pt x="802580" y="167058"/>
                </a:lnTo>
                <a:lnTo>
                  <a:pt x="846487" y="43370"/>
                </a:lnTo>
                <a:lnTo>
                  <a:pt x="880618" y="43370"/>
                </a:lnTo>
                <a:lnTo>
                  <a:pt x="864692" y="0"/>
                </a:lnTo>
                <a:close/>
              </a:path>
              <a:path w="1458595" h="274320">
                <a:moveTo>
                  <a:pt x="880618" y="43370"/>
                </a:moveTo>
                <a:lnTo>
                  <a:pt x="848629" y="43370"/>
                </a:lnTo>
                <a:lnTo>
                  <a:pt x="930552" y="274146"/>
                </a:lnTo>
                <a:lnTo>
                  <a:pt x="965356" y="274146"/>
                </a:lnTo>
                <a:lnTo>
                  <a:pt x="936847" y="196507"/>
                </a:lnTo>
                <a:lnTo>
                  <a:pt x="917701" y="196507"/>
                </a:lnTo>
                <a:lnTo>
                  <a:pt x="917701" y="167058"/>
                </a:lnTo>
                <a:lnTo>
                  <a:pt x="926034" y="167058"/>
                </a:lnTo>
                <a:lnTo>
                  <a:pt x="880618" y="43370"/>
                </a:lnTo>
                <a:close/>
              </a:path>
              <a:path w="1458595" h="274320">
                <a:moveTo>
                  <a:pt x="802580" y="167058"/>
                </a:moveTo>
                <a:lnTo>
                  <a:pt x="777415" y="167058"/>
                </a:lnTo>
                <a:lnTo>
                  <a:pt x="777415" y="196507"/>
                </a:lnTo>
                <a:lnTo>
                  <a:pt x="792125" y="196507"/>
                </a:lnTo>
                <a:lnTo>
                  <a:pt x="802580" y="167058"/>
                </a:lnTo>
                <a:close/>
              </a:path>
              <a:path w="1458595" h="274320">
                <a:moveTo>
                  <a:pt x="892537" y="167058"/>
                </a:moveTo>
                <a:lnTo>
                  <a:pt x="802580" y="167058"/>
                </a:lnTo>
                <a:lnTo>
                  <a:pt x="792125" y="196507"/>
                </a:lnTo>
                <a:lnTo>
                  <a:pt x="902991" y="196507"/>
                </a:lnTo>
                <a:lnTo>
                  <a:pt x="892537" y="167058"/>
                </a:lnTo>
                <a:close/>
              </a:path>
              <a:path w="1458595" h="274320">
                <a:moveTo>
                  <a:pt x="926034" y="167058"/>
                </a:moveTo>
                <a:lnTo>
                  <a:pt x="917701" y="167058"/>
                </a:lnTo>
                <a:lnTo>
                  <a:pt x="917701" y="196507"/>
                </a:lnTo>
                <a:lnTo>
                  <a:pt x="936847" y="196507"/>
                </a:lnTo>
                <a:lnTo>
                  <a:pt x="926034" y="167058"/>
                </a:lnTo>
                <a:close/>
              </a:path>
              <a:path w="1458595" h="274320">
                <a:moveTo>
                  <a:pt x="1111136" y="0"/>
                </a:moveTo>
                <a:lnTo>
                  <a:pt x="1076868" y="0"/>
                </a:lnTo>
                <a:lnTo>
                  <a:pt x="976205" y="274146"/>
                </a:lnTo>
                <a:lnTo>
                  <a:pt x="1011008" y="274146"/>
                </a:lnTo>
                <a:lnTo>
                  <a:pt x="1038570" y="196507"/>
                </a:lnTo>
                <a:lnTo>
                  <a:pt x="1023859" y="196507"/>
                </a:lnTo>
                <a:lnTo>
                  <a:pt x="1023859" y="167058"/>
                </a:lnTo>
                <a:lnTo>
                  <a:pt x="1049024" y="167058"/>
                </a:lnTo>
                <a:lnTo>
                  <a:pt x="1092931" y="43370"/>
                </a:lnTo>
                <a:lnTo>
                  <a:pt x="1127062" y="43370"/>
                </a:lnTo>
                <a:lnTo>
                  <a:pt x="1111136" y="0"/>
                </a:lnTo>
                <a:close/>
              </a:path>
              <a:path w="1458595" h="274320">
                <a:moveTo>
                  <a:pt x="1127062" y="43370"/>
                </a:moveTo>
                <a:lnTo>
                  <a:pt x="1095073" y="43370"/>
                </a:lnTo>
                <a:lnTo>
                  <a:pt x="1176996" y="274146"/>
                </a:lnTo>
                <a:lnTo>
                  <a:pt x="1211800" y="274146"/>
                </a:lnTo>
                <a:lnTo>
                  <a:pt x="1183291" y="196507"/>
                </a:lnTo>
                <a:lnTo>
                  <a:pt x="1164145" y="196507"/>
                </a:lnTo>
                <a:lnTo>
                  <a:pt x="1164145" y="167058"/>
                </a:lnTo>
                <a:lnTo>
                  <a:pt x="1172478" y="167058"/>
                </a:lnTo>
                <a:lnTo>
                  <a:pt x="1127062" y="43370"/>
                </a:lnTo>
                <a:close/>
              </a:path>
              <a:path w="1458595" h="274320">
                <a:moveTo>
                  <a:pt x="1049024" y="167058"/>
                </a:moveTo>
                <a:lnTo>
                  <a:pt x="1023859" y="167058"/>
                </a:lnTo>
                <a:lnTo>
                  <a:pt x="1023859" y="196507"/>
                </a:lnTo>
                <a:lnTo>
                  <a:pt x="1038570" y="196507"/>
                </a:lnTo>
                <a:lnTo>
                  <a:pt x="1049024" y="167058"/>
                </a:lnTo>
                <a:close/>
              </a:path>
              <a:path w="1458595" h="274320">
                <a:moveTo>
                  <a:pt x="1138981" y="167058"/>
                </a:moveTo>
                <a:lnTo>
                  <a:pt x="1049024" y="167058"/>
                </a:lnTo>
                <a:lnTo>
                  <a:pt x="1038570" y="196507"/>
                </a:lnTo>
                <a:lnTo>
                  <a:pt x="1149435" y="196507"/>
                </a:lnTo>
                <a:lnTo>
                  <a:pt x="1138981" y="167058"/>
                </a:lnTo>
                <a:close/>
              </a:path>
              <a:path w="1458595" h="274320">
                <a:moveTo>
                  <a:pt x="1172478" y="167058"/>
                </a:moveTo>
                <a:lnTo>
                  <a:pt x="1164145" y="167058"/>
                </a:lnTo>
                <a:lnTo>
                  <a:pt x="1164145" y="196507"/>
                </a:lnTo>
                <a:lnTo>
                  <a:pt x="1183291" y="196507"/>
                </a:lnTo>
                <a:lnTo>
                  <a:pt x="1172478" y="167058"/>
                </a:lnTo>
                <a:close/>
              </a:path>
              <a:path w="1458595" h="274320">
                <a:moveTo>
                  <a:pt x="1357580" y="0"/>
                </a:moveTo>
                <a:lnTo>
                  <a:pt x="1323312" y="0"/>
                </a:lnTo>
                <a:lnTo>
                  <a:pt x="1222649" y="274146"/>
                </a:lnTo>
                <a:lnTo>
                  <a:pt x="1257453" y="274146"/>
                </a:lnTo>
                <a:lnTo>
                  <a:pt x="1285014" y="196507"/>
                </a:lnTo>
                <a:lnTo>
                  <a:pt x="1270303" y="196507"/>
                </a:lnTo>
                <a:lnTo>
                  <a:pt x="1270303" y="167058"/>
                </a:lnTo>
                <a:lnTo>
                  <a:pt x="1295468" y="167058"/>
                </a:lnTo>
                <a:lnTo>
                  <a:pt x="1339375" y="43370"/>
                </a:lnTo>
                <a:lnTo>
                  <a:pt x="1373506" y="43370"/>
                </a:lnTo>
                <a:lnTo>
                  <a:pt x="1357580" y="0"/>
                </a:lnTo>
                <a:close/>
              </a:path>
              <a:path w="1458595" h="274320">
                <a:moveTo>
                  <a:pt x="1373506" y="43370"/>
                </a:moveTo>
                <a:lnTo>
                  <a:pt x="1341517" y="43370"/>
                </a:lnTo>
                <a:lnTo>
                  <a:pt x="1423440" y="274146"/>
                </a:lnTo>
                <a:lnTo>
                  <a:pt x="1458244" y="274146"/>
                </a:lnTo>
                <a:lnTo>
                  <a:pt x="1429736" y="196507"/>
                </a:lnTo>
                <a:lnTo>
                  <a:pt x="1410589" y="196507"/>
                </a:lnTo>
                <a:lnTo>
                  <a:pt x="1410589" y="167058"/>
                </a:lnTo>
                <a:lnTo>
                  <a:pt x="1418922" y="167058"/>
                </a:lnTo>
                <a:lnTo>
                  <a:pt x="1373506" y="43370"/>
                </a:lnTo>
                <a:close/>
              </a:path>
              <a:path w="1458595" h="274320">
                <a:moveTo>
                  <a:pt x="1295468" y="167058"/>
                </a:moveTo>
                <a:lnTo>
                  <a:pt x="1270303" y="167058"/>
                </a:lnTo>
                <a:lnTo>
                  <a:pt x="1270303" y="196507"/>
                </a:lnTo>
                <a:lnTo>
                  <a:pt x="1285014" y="196507"/>
                </a:lnTo>
                <a:lnTo>
                  <a:pt x="1295468" y="167058"/>
                </a:lnTo>
                <a:close/>
              </a:path>
              <a:path w="1458595" h="274320">
                <a:moveTo>
                  <a:pt x="1385425" y="167058"/>
                </a:moveTo>
                <a:lnTo>
                  <a:pt x="1295468" y="167058"/>
                </a:lnTo>
                <a:lnTo>
                  <a:pt x="1285014" y="196507"/>
                </a:lnTo>
                <a:lnTo>
                  <a:pt x="1395879" y="196507"/>
                </a:lnTo>
                <a:lnTo>
                  <a:pt x="1385425" y="167058"/>
                </a:lnTo>
                <a:close/>
              </a:path>
              <a:path w="1458595" h="274320">
                <a:moveTo>
                  <a:pt x="1418922" y="167058"/>
                </a:moveTo>
                <a:lnTo>
                  <a:pt x="1410589" y="167058"/>
                </a:lnTo>
                <a:lnTo>
                  <a:pt x="1410589" y="196507"/>
                </a:lnTo>
                <a:lnTo>
                  <a:pt x="1429736" y="196507"/>
                </a:lnTo>
                <a:lnTo>
                  <a:pt x="1418922" y="16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646" y="489283"/>
            <a:ext cx="5804497" cy="45234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7422" y="1581103"/>
            <a:ext cx="6282690" cy="8146415"/>
            <a:chOff x="387422" y="1581103"/>
            <a:chExt cx="6282690" cy="8146415"/>
          </a:xfrm>
        </p:grpSpPr>
        <p:sp>
          <p:nvSpPr>
            <p:cNvPr id="5" name="object 5"/>
            <p:cNvSpPr/>
            <p:nvPr/>
          </p:nvSpPr>
          <p:spPr>
            <a:xfrm>
              <a:off x="387422" y="1581103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31" y="0"/>
                  </a:moveTo>
                  <a:lnTo>
                    <a:pt x="0" y="0"/>
                  </a:lnTo>
                  <a:lnTo>
                    <a:pt x="0" y="8146348"/>
                  </a:lnTo>
                  <a:lnTo>
                    <a:pt x="6282531" y="8146348"/>
                  </a:lnTo>
                  <a:lnTo>
                    <a:pt x="6282531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7413" y="1581105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37" y="0"/>
                  </a:moveTo>
                  <a:lnTo>
                    <a:pt x="6272060" y="0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8146351"/>
                  </a:lnTo>
                  <a:lnTo>
                    <a:pt x="10477" y="8146351"/>
                  </a:lnTo>
                  <a:lnTo>
                    <a:pt x="6272060" y="8146351"/>
                  </a:lnTo>
                  <a:lnTo>
                    <a:pt x="6282537" y="8146351"/>
                  </a:lnTo>
                  <a:lnTo>
                    <a:pt x="6282537" y="8135887"/>
                  </a:lnTo>
                  <a:lnTo>
                    <a:pt x="6272060" y="8135887"/>
                  </a:lnTo>
                  <a:lnTo>
                    <a:pt x="10477" y="8135887"/>
                  </a:lnTo>
                  <a:lnTo>
                    <a:pt x="10477" y="10477"/>
                  </a:lnTo>
                  <a:lnTo>
                    <a:pt x="6272060" y="10477"/>
                  </a:lnTo>
                  <a:lnTo>
                    <a:pt x="6282537" y="10477"/>
                  </a:lnTo>
                  <a:lnTo>
                    <a:pt x="6282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264" y="1735025"/>
              <a:ext cx="3627164" cy="23658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79" y="5386809"/>
              <a:ext cx="6077014" cy="24278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52713" y="4520164"/>
              <a:ext cx="2514600" cy="3957954"/>
            </a:xfrm>
            <a:custGeom>
              <a:avLst/>
              <a:gdLst/>
              <a:ahLst/>
              <a:cxnLst/>
              <a:rect l="l" t="t" r="r" b="b"/>
              <a:pathLst>
                <a:path w="2514600" h="3957954">
                  <a:moveTo>
                    <a:pt x="289509" y="3799586"/>
                  </a:moveTo>
                  <a:lnTo>
                    <a:pt x="280454" y="3753599"/>
                  </a:lnTo>
                  <a:lnTo>
                    <a:pt x="275145" y="3744557"/>
                  </a:lnTo>
                  <a:lnTo>
                    <a:pt x="269621" y="3737584"/>
                  </a:lnTo>
                  <a:lnTo>
                    <a:pt x="228485" y="3717975"/>
                  </a:lnTo>
                  <a:lnTo>
                    <a:pt x="218262" y="3717417"/>
                  </a:lnTo>
                  <a:lnTo>
                    <a:pt x="207683" y="3718026"/>
                  </a:lnTo>
                  <a:lnTo>
                    <a:pt x="165481" y="3738892"/>
                  </a:lnTo>
                  <a:lnTo>
                    <a:pt x="153797" y="3755110"/>
                  </a:lnTo>
                  <a:lnTo>
                    <a:pt x="152666" y="3755110"/>
                  </a:lnTo>
                  <a:lnTo>
                    <a:pt x="149796" y="3748976"/>
                  </a:lnTo>
                  <a:lnTo>
                    <a:pt x="147129" y="3744557"/>
                  </a:lnTo>
                  <a:lnTo>
                    <a:pt x="146456" y="3743426"/>
                  </a:lnTo>
                  <a:lnTo>
                    <a:pt x="111582" y="3719741"/>
                  </a:lnTo>
                  <a:lnTo>
                    <a:pt x="91224" y="3717417"/>
                  </a:lnTo>
                  <a:lnTo>
                    <a:pt x="82016" y="3717950"/>
                  </a:lnTo>
                  <a:lnTo>
                    <a:pt x="42976" y="3736822"/>
                  </a:lnTo>
                  <a:lnTo>
                    <a:pt x="32042" y="3751719"/>
                  </a:lnTo>
                  <a:lnTo>
                    <a:pt x="30911" y="3751719"/>
                  </a:lnTo>
                  <a:lnTo>
                    <a:pt x="28270" y="3721938"/>
                  </a:lnTo>
                  <a:lnTo>
                    <a:pt x="0" y="3721938"/>
                  </a:lnTo>
                  <a:lnTo>
                    <a:pt x="0" y="3908907"/>
                  </a:lnTo>
                  <a:lnTo>
                    <a:pt x="31673" y="3908907"/>
                  </a:lnTo>
                  <a:lnTo>
                    <a:pt x="31673" y="3812032"/>
                  </a:lnTo>
                  <a:lnTo>
                    <a:pt x="32118" y="3801541"/>
                  </a:lnTo>
                  <a:lnTo>
                    <a:pt x="47409" y="3762171"/>
                  </a:lnTo>
                  <a:lnTo>
                    <a:pt x="59385" y="3751719"/>
                  </a:lnTo>
                  <a:lnTo>
                    <a:pt x="64236" y="3748976"/>
                  </a:lnTo>
                  <a:lnTo>
                    <a:pt x="70497" y="3746538"/>
                  </a:lnTo>
                  <a:lnTo>
                    <a:pt x="77000" y="3745052"/>
                  </a:lnTo>
                  <a:lnTo>
                    <a:pt x="83693" y="3744557"/>
                  </a:lnTo>
                  <a:lnTo>
                    <a:pt x="93980" y="3745471"/>
                  </a:lnTo>
                  <a:lnTo>
                    <a:pt x="125996" y="3777538"/>
                  </a:lnTo>
                  <a:lnTo>
                    <a:pt x="128917" y="3908907"/>
                  </a:lnTo>
                  <a:lnTo>
                    <a:pt x="160591" y="3908907"/>
                  </a:lnTo>
                  <a:lnTo>
                    <a:pt x="160680" y="3802977"/>
                  </a:lnTo>
                  <a:lnTo>
                    <a:pt x="171043" y="3764597"/>
                  </a:lnTo>
                  <a:lnTo>
                    <a:pt x="204546" y="3744950"/>
                  </a:lnTo>
                  <a:lnTo>
                    <a:pt x="211848" y="3744557"/>
                  </a:lnTo>
                  <a:lnTo>
                    <a:pt x="222643" y="3745471"/>
                  </a:lnTo>
                  <a:lnTo>
                    <a:pt x="255295" y="3777538"/>
                  </a:lnTo>
                  <a:lnTo>
                    <a:pt x="258216" y="3908907"/>
                  </a:lnTo>
                  <a:lnTo>
                    <a:pt x="289509" y="3908907"/>
                  </a:lnTo>
                  <a:lnTo>
                    <a:pt x="289509" y="3799586"/>
                  </a:lnTo>
                  <a:close/>
                </a:path>
                <a:path w="2514600" h="3957954">
                  <a:moveTo>
                    <a:pt x="373265" y="208076"/>
                  </a:moveTo>
                  <a:lnTo>
                    <a:pt x="364223" y="162090"/>
                  </a:lnTo>
                  <a:lnTo>
                    <a:pt x="330720" y="130987"/>
                  </a:lnTo>
                  <a:lnTo>
                    <a:pt x="302031" y="125895"/>
                  </a:lnTo>
                  <a:lnTo>
                    <a:pt x="291452" y="126517"/>
                  </a:lnTo>
                  <a:lnTo>
                    <a:pt x="249250" y="147383"/>
                  </a:lnTo>
                  <a:lnTo>
                    <a:pt x="237566" y="163588"/>
                  </a:lnTo>
                  <a:lnTo>
                    <a:pt x="236435" y="163588"/>
                  </a:lnTo>
                  <a:lnTo>
                    <a:pt x="209423" y="132803"/>
                  </a:lnTo>
                  <a:lnTo>
                    <a:pt x="174993" y="125895"/>
                  </a:lnTo>
                  <a:lnTo>
                    <a:pt x="165785" y="126441"/>
                  </a:lnTo>
                  <a:lnTo>
                    <a:pt x="126746" y="145313"/>
                  </a:lnTo>
                  <a:lnTo>
                    <a:pt x="115811" y="160197"/>
                  </a:lnTo>
                  <a:lnTo>
                    <a:pt x="114681" y="160197"/>
                  </a:lnTo>
                  <a:lnTo>
                    <a:pt x="112039" y="130416"/>
                  </a:lnTo>
                  <a:lnTo>
                    <a:pt x="83769" y="130416"/>
                  </a:lnTo>
                  <a:lnTo>
                    <a:pt x="83769" y="317385"/>
                  </a:lnTo>
                  <a:lnTo>
                    <a:pt x="115430" y="317385"/>
                  </a:lnTo>
                  <a:lnTo>
                    <a:pt x="115430" y="220510"/>
                  </a:lnTo>
                  <a:lnTo>
                    <a:pt x="115887" y="210032"/>
                  </a:lnTo>
                  <a:lnTo>
                    <a:pt x="131178" y="170662"/>
                  </a:lnTo>
                  <a:lnTo>
                    <a:pt x="167449" y="153035"/>
                  </a:lnTo>
                  <a:lnTo>
                    <a:pt x="177749" y="153962"/>
                  </a:lnTo>
                  <a:lnTo>
                    <a:pt x="209765" y="186016"/>
                  </a:lnTo>
                  <a:lnTo>
                    <a:pt x="212686" y="317385"/>
                  </a:lnTo>
                  <a:lnTo>
                    <a:pt x="244348" y="317385"/>
                  </a:lnTo>
                  <a:lnTo>
                    <a:pt x="244449" y="211467"/>
                  </a:lnTo>
                  <a:lnTo>
                    <a:pt x="254812" y="173088"/>
                  </a:lnTo>
                  <a:lnTo>
                    <a:pt x="263334" y="163588"/>
                  </a:lnTo>
                  <a:lnTo>
                    <a:pt x="263855" y="163093"/>
                  </a:lnTo>
                  <a:lnTo>
                    <a:pt x="295617" y="153035"/>
                  </a:lnTo>
                  <a:lnTo>
                    <a:pt x="306412" y="153962"/>
                  </a:lnTo>
                  <a:lnTo>
                    <a:pt x="339064" y="186016"/>
                  </a:lnTo>
                  <a:lnTo>
                    <a:pt x="341985" y="317385"/>
                  </a:lnTo>
                  <a:lnTo>
                    <a:pt x="373265" y="317385"/>
                  </a:lnTo>
                  <a:lnTo>
                    <a:pt x="373265" y="208076"/>
                  </a:lnTo>
                  <a:close/>
                </a:path>
                <a:path w="2514600" h="3957954">
                  <a:moveTo>
                    <a:pt x="427634" y="3608844"/>
                  </a:moveTo>
                  <a:lnTo>
                    <a:pt x="395224" y="3608844"/>
                  </a:lnTo>
                  <a:lnTo>
                    <a:pt x="385229" y="3618750"/>
                  </a:lnTo>
                  <a:lnTo>
                    <a:pt x="357517" y="3654082"/>
                  </a:lnTo>
                  <a:lnTo>
                    <a:pt x="335330" y="3696919"/>
                  </a:lnTo>
                  <a:lnTo>
                    <a:pt x="321995" y="3746716"/>
                  </a:lnTo>
                  <a:lnTo>
                    <a:pt x="319455" y="3783380"/>
                  </a:lnTo>
                  <a:lnTo>
                    <a:pt x="320090" y="3802088"/>
                  </a:lnTo>
                  <a:lnTo>
                    <a:pt x="329628" y="3854246"/>
                  </a:lnTo>
                  <a:lnTo>
                    <a:pt x="349275" y="3899268"/>
                  </a:lnTo>
                  <a:lnTo>
                    <a:pt x="375615" y="3937177"/>
                  </a:lnTo>
                  <a:lnTo>
                    <a:pt x="395224" y="3957904"/>
                  </a:lnTo>
                  <a:lnTo>
                    <a:pt x="427634" y="3957904"/>
                  </a:lnTo>
                  <a:lnTo>
                    <a:pt x="427634" y="3954894"/>
                  </a:lnTo>
                  <a:lnTo>
                    <a:pt x="416661" y="3943629"/>
                  </a:lnTo>
                  <a:lnTo>
                    <a:pt x="406336" y="3931704"/>
                  </a:lnTo>
                  <a:lnTo>
                    <a:pt x="379476" y="3892080"/>
                  </a:lnTo>
                  <a:lnTo>
                    <a:pt x="360540" y="3847833"/>
                  </a:lnTo>
                  <a:lnTo>
                    <a:pt x="351701" y="3799992"/>
                  </a:lnTo>
                  <a:lnTo>
                    <a:pt x="351116" y="3783380"/>
                  </a:lnTo>
                  <a:lnTo>
                    <a:pt x="351701" y="3766604"/>
                  </a:lnTo>
                  <a:lnTo>
                    <a:pt x="360540" y="3718547"/>
                  </a:lnTo>
                  <a:lnTo>
                    <a:pt x="379272" y="3674516"/>
                  </a:lnTo>
                  <a:lnTo>
                    <a:pt x="406057" y="3635044"/>
                  </a:lnTo>
                  <a:lnTo>
                    <a:pt x="427634" y="3611867"/>
                  </a:lnTo>
                  <a:lnTo>
                    <a:pt x="427634" y="3608844"/>
                  </a:lnTo>
                  <a:close/>
                </a:path>
                <a:path w="2514600" h="3957954">
                  <a:moveTo>
                    <a:pt x="549478" y="72745"/>
                  </a:moveTo>
                  <a:lnTo>
                    <a:pt x="418668" y="72745"/>
                  </a:lnTo>
                  <a:lnTo>
                    <a:pt x="418668" y="96494"/>
                  </a:lnTo>
                  <a:lnTo>
                    <a:pt x="549478" y="96494"/>
                  </a:lnTo>
                  <a:lnTo>
                    <a:pt x="549478" y="72745"/>
                  </a:lnTo>
                  <a:close/>
                </a:path>
                <a:path w="2514600" h="3957954">
                  <a:moveTo>
                    <a:pt x="549871" y="3721938"/>
                  </a:moveTo>
                  <a:lnTo>
                    <a:pt x="494842" y="3721938"/>
                  </a:lnTo>
                  <a:lnTo>
                    <a:pt x="494842" y="3677081"/>
                  </a:lnTo>
                  <a:lnTo>
                    <a:pt x="466953" y="3677081"/>
                  </a:lnTo>
                  <a:lnTo>
                    <a:pt x="463181" y="3721938"/>
                  </a:lnTo>
                  <a:lnTo>
                    <a:pt x="430758" y="3721938"/>
                  </a:lnTo>
                  <a:lnTo>
                    <a:pt x="430758" y="3745687"/>
                  </a:lnTo>
                  <a:lnTo>
                    <a:pt x="463181" y="3745687"/>
                  </a:lnTo>
                  <a:lnTo>
                    <a:pt x="463181" y="3851605"/>
                  </a:lnTo>
                  <a:lnTo>
                    <a:pt x="463575" y="3861803"/>
                  </a:lnTo>
                  <a:lnTo>
                    <a:pt x="482942" y="3900538"/>
                  </a:lnTo>
                  <a:lnTo>
                    <a:pt x="518210" y="3908907"/>
                  </a:lnTo>
                  <a:lnTo>
                    <a:pt x="546862" y="3908907"/>
                  </a:lnTo>
                  <a:lnTo>
                    <a:pt x="546862" y="3883647"/>
                  </a:lnTo>
                  <a:lnTo>
                    <a:pt x="527265" y="3883647"/>
                  </a:lnTo>
                  <a:lnTo>
                    <a:pt x="518896" y="3883253"/>
                  </a:lnTo>
                  <a:lnTo>
                    <a:pt x="494842" y="3851605"/>
                  </a:lnTo>
                  <a:lnTo>
                    <a:pt x="494842" y="3745687"/>
                  </a:lnTo>
                  <a:lnTo>
                    <a:pt x="549871" y="3745687"/>
                  </a:lnTo>
                  <a:lnTo>
                    <a:pt x="549871" y="3721938"/>
                  </a:lnTo>
                  <a:close/>
                </a:path>
                <a:path w="2514600" h="3957954">
                  <a:moveTo>
                    <a:pt x="565683" y="202425"/>
                  </a:moveTo>
                  <a:lnTo>
                    <a:pt x="557009" y="162458"/>
                  </a:lnTo>
                  <a:lnTo>
                    <a:pt x="521741" y="131406"/>
                  </a:lnTo>
                  <a:lnTo>
                    <a:pt x="486905" y="125895"/>
                  </a:lnTo>
                  <a:lnTo>
                    <a:pt x="476554" y="126365"/>
                  </a:lnTo>
                  <a:lnTo>
                    <a:pt x="439788" y="137439"/>
                  </a:lnTo>
                  <a:lnTo>
                    <a:pt x="410375" y="170091"/>
                  </a:lnTo>
                  <a:lnTo>
                    <a:pt x="405853" y="188849"/>
                  </a:lnTo>
                  <a:lnTo>
                    <a:pt x="438277" y="188849"/>
                  </a:lnTo>
                  <a:lnTo>
                    <a:pt x="440436" y="179844"/>
                  </a:lnTo>
                  <a:lnTo>
                    <a:pt x="443928" y="172072"/>
                  </a:lnTo>
                  <a:lnTo>
                    <a:pt x="477977" y="151371"/>
                  </a:lnTo>
                  <a:lnTo>
                    <a:pt x="486905" y="150774"/>
                  </a:lnTo>
                  <a:lnTo>
                    <a:pt x="493991" y="151155"/>
                  </a:lnTo>
                  <a:lnTo>
                    <a:pt x="528370" y="174523"/>
                  </a:lnTo>
                  <a:lnTo>
                    <a:pt x="534022" y="204685"/>
                  </a:lnTo>
                  <a:lnTo>
                    <a:pt x="534022" y="229184"/>
                  </a:lnTo>
                  <a:lnTo>
                    <a:pt x="534022" y="237477"/>
                  </a:lnTo>
                  <a:lnTo>
                    <a:pt x="532638" y="245643"/>
                  </a:lnTo>
                  <a:lnTo>
                    <a:pt x="529869" y="253682"/>
                  </a:lnTo>
                  <a:lnTo>
                    <a:pt x="527354" y="261480"/>
                  </a:lnTo>
                  <a:lnTo>
                    <a:pt x="500100" y="289877"/>
                  </a:lnTo>
                  <a:lnTo>
                    <a:pt x="475221" y="295148"/>
                  </a:lnTo>
                  <a:lnTo>
                    <a:pt x="466928" y="295148"/>
                  </a:lnTo>
                  <a:lnTo>
                    <a:pt x="435254" y="269265"/>
                  </a:lnTo>
                  <a:lnTo>
                    <a:pt x="435254" y="256197"/>
                  </a:lnTo>
                  <a:lnTo>
                    <a:pt x="469468" y="230314"/>
                  </a:lnTo>
                  <a:lnTo>
                    <a:pt x="486143" y="229184"/>
                  </a:lnTo>
                  <a:lnTo>
                    <a:pt x="534022" y="229184"/>
                  </a:lnTo>
                  <a:lnTo>
                    <a:pt x="534022" y="204685"/>
                  </a:lnTo>
                  <a:lnTo>
                    <a:pt x="483514" y="204685"/>
                  </a:lnTo>
                  <a:lnTo>
                    <a:pt x="471474" y="205130"/>
                  </a:lnTo>
                  <a:lnTo>
                    <a:pt x="431609" y="215633"/>
                  </a:lnTo>
                  <a:lnTo>
                    <a:pt x="404533" y="246519"/>
                  </a:lnTo>
                  <a:lnTo>
                    <a:pt x="402082" y="264236"/>
                  </a:lnTo>
                  <a:lnTo>
                    <a:pt x="402539" y="271830"/>
                  </a:lnTo>
                  <a:lnTo>
                    <a:pt x="424802" y="309714"/>
                  </a:lnTo>
                  <a:lnTo>
                    <a:pt x="469938" y="321919"/>
                  </a:lnTo>
                  <a:lnTo>
                    <a:pt x="477227" y="321919"/>
                  </a:lnTo>
                  <a:lnTo>
                    <a:pt x="513918" y="308851"/>
                  </a:lnTo>
                  <a:lnTo>
                    <a:pt x="528561" y="295148"/>
                  </a:lnTo>
                  <a:lnTo>
                    <a:pt x="531888" y="290753"/>
                  </a:lnTo>
                  <a:lnTo>
                    <a:pt x="535152" y="284975"/>
                  </a:lnTo>
                  <a:lnTo>
                    <a:pt x="536282" y="284975"/>
                  </a:lnTo>
                  <a:lnTo>
                    <a:pt x="538924" y="317385"/>
                  </a:lnTo>
                  <a:lnTo>
                    <a:pt x="565683" y="317385"/>
                  </a:lnTo>
                  <a:lnTo>
                    <a:pt x="565683" y="284975"/>
                  </a:lnTo>
                  <a:lnTo>
                    <a:pt x="565683" y="229184"/>
                  </a:lnTo>
                  <a:lnTo>
                    <a:pt x="565683" y="202425"/>
                  </a:lnTo>
                  <a:close/>
                </a:path>
                <a:path w="2514600" h="3957954">
                  <a:moveTo>
                    <a:pt x="667791" y="3783380"/>
                  </a:moveTo>
                  <a:lnTo>
                    <a:pt x="661860" y="3729456"/>
                  </a:lnTo>
                  <a:lnTo>
                    <a:pt x="645274" y="3681692"/>
                  </a:lnTo>
                  <a:lnTo>
                    <a:pt x="621004" y="3641013"/>
                  </a:lnTo>
                  <a:lnTo>
                    <a:pt x="592023" y="3608844"/>
                  </a:lnTo>
                  <a:lnTo>
                    <a:pt x="559612" y="3608844"/>
                  </a:lnTo>
                  <a:lnTo>
                    <a:pt x="559612" y="3611867"/>
                  </a:lnTo>
                  <a:lnTo>
                    <a:pt x="570725" y="3623132"/>
                  </a:lnTo>
                  <a:lnTo>
                    <a:pt x="581101" y="3635044"/>
                  </a:lnTo>
                  <a:lnTo>
                    <a:pt x="607745" y="3674516"/>
                  </a:lnTo>
                  <a:lnTo>
                    <a:pt x="626325" y="3718547"/>
                  </a:lnTo>
                  <a:lnTo>
                    <a:pt x="635520" y="3766604"/>
                  </a:lnTo>
                  <a:lnTo>
                    <a:pt x="636130" y="3783380"/>
                  </a:lnTo>
                  <a:lnTo>
                    <a:pt x="635520" y="3800017"/>
                  </a:lnTo>
                  <a:lnTo>
                    <a:pt x="626325" y="3848214"/>
                  </a:lnTo>
                  <a:lnTo>
                    <a:pt x="607745" y="3892461"/>
                  </a:lnTo>
                  <a:lnTo>
                    <a:pt x="581101" y="3931805"/>
                  </a:lnTo>
                  <a:lnTo>
                    <a:pt x="559612" y="3954894"/>
                  </a:lnTo>
                  <a:lnTo>
                    <a:pt x="559612" y="3957904"/>
                  </a:lnTo>
                  <a:lnTo>
                    <a:pt x="592023" y="3957904"/>
                  </a:lnTo>
                  <a:lnTo>
                    <a:pt x="602157" y="3947871"/>
                  </a:lnTo>
                  <a:lnTo>
                    <a:pt x="629729" y="3912679"/>
                  </a:lnTo>
                  <a:lnTo>
                    <a:pt x="651700" y="3870058"/>
                  </a:lnTo>
                  <a:lnTo>
                    <a:pt x="665162" y="3820134"/>
                  </a:lnTo>
                  <a:lnTo>
                    <a:pt x="667131" y="3802088"/>
                  </a:lnTo>
                  <a:lnTo>
                    <a:pt x="667791" y="3783380"/>
                  </a:lnTo>
                  <a:close/>
                </a:path>
                <a:path w="2514600" h="3957954">
                  <a:moveTo>
                    <a:pt x="841082" y="233324"/>
                  </a:moveTo>
                  <a:lnTo>
                    <a:pt x="690676" y="233324"/>
                  </a:lnTo>
                  <a:lnTo>
                    <a:pt x="690676" y="260477"/>
                  </a:lnTo>
                  <a:lnTo>
                    <a:pt x="841082" y="260477"/>
                  </a:lnTo>
                  <a:lnTo>
                    <a:pt x="841082" y="233324"/>
                  </a:lnTo>
                  <a:close/>
                </a:path>
                <a:path w="2514600" h="3957954">
                  <a:moveTo>
                    <a:pt x="841082" y="154927"/>
                  </a:moveTo>
                  <a:lnTo>
                    <a:pt x="690676" y="154927"/>
                  </a:lnTo>
                  <a:lnTo>
                    <a:pt x="690676" y="182067"/>
                  </a:lnTo>
                  <a:lnTo>
                    <a:pt x="841082" y="182067"/>
                  </a:lnTo>
                  <a:lnTo>
                    <a:pt x="841082" y="154927"/>
                  </a:lnTo>
                  <a:close/>
                </a:path>
                <a:path w="2514600" h="3957954">
                  <a:moveTo>
                    <a:pt x="942111" y="3824846"/>
                  </a:moveTo>
                  <a:lnTo>
                    <a:pt x="791705" y="3824846"/>
                  </a:lnTo>
                  <a:lnTo>
                    <a:pt x="791705" y="3851986"/>
                  </a:lnTo>
                  <a:lnTo>
                    <a:pt x="942111" y="3851986"/>
                  </a:lnTo>
                  <a:lnTo>
                    <a:pt x="942111" y="3824846"/>
                  </a:lnTo>
                  <a:close/>
                </a:path>
                <a:path w="2514600" h="3957954">
                  <a:moveTo>
                    <a:pt x="942111" y="3746436"/>
                  </a:moveTo>
                  <a:lnTo>
                    <a:pt x="791705" y="3746436"/>
                  </a:lnTo>
                  <a:lnTo>
                    <a:pt x="791705" y="3773576"/>
                  </a:lnTo>
                  <a:lnTo>
                    <a:pt x="942111" y="3773576"/>
                  </a:lnTo>
                  <a:lnTo>
                    <a:pt x="942111" y="3746436"/>
                  </a:lnTo>
                  <a:close/>
                </a:path>
                <a:path w="2514600" h="3957954">
                  <a:moveTo>
                    <a:pt x="1113472" y="53517"/>
                  </a:moveTo>
                  <a:lnTo>
                    <a:pt x="966457" y="53517"/>
                  </a:lnTo>
                  <a:lnTo>
                    <a:pt x="966457" y="89712"/>
                  </a:lnTo>
                  <a:lnTo>
                    <a:pt x="1065225" y="194500"/>
                  </a:lnTo>
                  <a:lnTo>
                    <a:pt x="966457" y="299669"/>
                  </a:lnTo>
                  <a:lnTo>
                    <a:pt x="966457" y="335864"/>
                  </a:lnTo>
                  <a:lnTo>
                    <a:pt x="1113472" y="335864"/>
                  </a:lnTo>
                  <a:lnTo>
                    <a:pt x="1113472" y="311353"/>
                  </a:lnTo>
                  <a:lnTo>
                    <a:pt x="992466" y="311353"/>
                  </a:lnTo>
                  <a:lnTo>
                    <a:pt x="1093876" y="206184"/>
                  </a:lnTo>
                  <a:lnTo>
                    <a:pt x="1093876" y="181686"/>
                  </a:lnTo>
                  <a:lnTo>
                    <a:pt x="992098" y="78028"/>
                  </a:lnTo>
                  <a:lnTo>
                    <a:pt x="1113472" y="78028"/>
                  </a:lnTo>
                  <a:lnTo>
                    <a:pt x="1113472" y="53517"/>
                  </a:lnTo>
                  <a:close/>
                </a:path>
                <a:path w="2514600" h="3957954">
                  <a:moveTo>
                    <a:pt x="1211173" y="205054"/>
                  </a:moveTo>
                  <a:lnTo>
                    <a:pt x="1183665" y="205054"/>
                  </a:lnTo>
                  <a:lnTo>
                    <a:pt x="1134656" y="239737"/>
                  </a:lnTo>
                  <a:lnTo>
                    <a:pt x="1147851" y="258203"/>
                  </a:lnTo>
                  <a:lnTo>
                    <a:pt x="1168209" y="243509"/>
                  </a:lnTo>
                  <a:lnTo>
                    <a:pt x="1171473" y="241249"/>
                  </a:lnTo>
                  <a:lnTo>
                    <a:pt x="1174610" y="238861"/>
                  </a:lnTo>
                  <a:lnTo>
                    <a:pt x="1177632" y="236347"/>
                  </a:lnTo>
                  <a:lnTo>
                    <a:pt x="1180642" y="233578"/>
                  </a:lnTo>
                  <a:lnTo>
                    <a:pt x="1185926" y="228803"/>
                  </a:lnTo>
                  <a:lnTo>
                    <a:pt x="1184414" y="250291"/>
                  </a:lnTo>
                  <a:lnTo>
                    <a:pt x="1184414" y="366395"/>
                  </a:lnTo>
                  <a:lnTo>
                    <a:pt x="1211173" y="366395"/>
                  </a:lnTo>
                  <a:lnTo>
                    <a:pt x="1211173" y="228803"/>
                  </a:lnTo>
                  <a:lnTo>
                    <a:pt x="1211173" y="205054"/>
                  </a:lnTo>
                  <a:close/>
                </a:path>
                <a:path w="2514600" h="3957954">
                  <a:moveTo>
                    <a:pt x="1335125" y="3645039"/>
                  </a:moveTo>
                  <a:lnTo>
                    <a:pt x="1291018" y="3645039"/>
                  </a:lnTo>
                  <a:lnTo>
                    <a:pt x="1204328" y="3840670"/>
                  </a:lnTo>
                  <a:lnTo>
                    <a:pt x="1203198" y="3840670"/>
                  </a:lnTo>
                  <a:lnTo>
                    <a:pt x="1138428" y="3695166"/>
                  </a:lnTo>
                  <a:lnTo>
                    <a:pt x="1116114" y="3645039"/>
                  </a:lnTo>
                  <a:lnTo>
                    <a:pt x="1071638" y="3645039"/>
                  </a:lnTo>
                  <a:lnTo>
                    <a:pt x="1071638" y="3908907"/>
                  </a:lnTo>
                  <a:lnTo>
                    <a:pt x="1103299" y="3908907"/>
                  </a:lnTo>
                  <a:lnTo>
                    <a:pt x="1103299" y="3695166"/>
                  </a:lnTo>
                  <a:lnTo>
                    <a:pt x="1104430" y="3695166"/>
                  </a:lnTo>
                  <a:lnTo>
                    <a:pt x="1183970" y="3871214"/>
                  </a:lnTo>
                  <a:lnTo>
                    <a:pt x="1223175" y="3871214"/>
                  </a:lnTo>
                  <a:lnTo>
                    <a:pt x="1236903" y="3840670"/>
                  </a:lnTo>
                  <a:lnTo>
                    <a:pt x="1302334" y="3695166"/>
                  </a:lnTo>
                  <a:lnTo>
                    <a:pt x="1303464" y="3695166"/>
                  </a:lnTo>
                  <a:lnTo>
                    <a:pt x="1303464" y="3908907"/>
                  </a:lnTo>
                  <a:lnTo>
                    <a:pt x="1335125" y="3908907"/>
                  </a:lnTo>
                  <a:lnTo>
                    <a:pt x="1335125" y="3695166"/>
                  </a:lnTo>
                  <a:lnTo>
                    <a:pt x="1335125" y="3645039"/>
                  </a:lnTo>
                  <a:close/>
                </a:path>
                <a:path w="2514600" h="3957954">
                  <a:moveTo>
                    <a:pt x="1384058" y="130416"/>
                  </a:moveTo>
                  <a:lnTo>
                    <a:pt x="1365250" y="91503"/>
                  </a:lnTo>
                  <a:lnTo>
                    <a:pt x="1336560" y="85559"/>
                  </a:lnTo>
                  <a:lnTo>
                    <a:pt x="1331023" y="85559"/>
                  </a:lnTo>
                  <a:lnTo>
                    <a:pt x="1325626" y="86321"/>
                  </a:lnTo>
                  <a:lnTo>
                    <a:pt x="1320342" y="87820"/>
                  </a:lnTo>
                  <a:lnTo>
                    <a:pt x="1315072" y="89077"/>
                  </a:lnTo>
                  <a:lnTo>
                    <a:pt x="1295095" y="104406"/>
                  </a:lnTo>
                  <a:lnTo>
                    <a:pt x="1293964" y="104406"/>
                  </a:lnTo>
                  <a:lnTo>
                    <a:pt x="1290574" y="87820"/>
                  </a:lnTo>
                  <a:lnTo>
                    <a:pt x="1273225" y="87820"/>
                  </a:lnTo>
                  <a:lnTo>
                    <a:pt x="1273225" y="209207"/>
                  </a:lnTo>
                  <a:lnTo>
                    <a:pt x="1294714" y="209207"/>
                  </a:lnTo>
                  <a:lnTo>
                    <a:pt x="1294714" y="146253"/>
                  </a:lnTo>
                  <a:lnTo>
                    <a:pt x="1295234" y="136309"/>
                  </a:lnTo>
                  <a:lnTo>
                    <a:pt x="1318564" y="104406"/>
                  </a:lnTo>
                  <a:lnTo>
                    <a:pt x="1333538" y="102527"/>
                  </a:lnTo>
                  <a:lnTo>
                    <a:pt x="1343342" y="102527"/>
                  </a:lnTo>
                  <a:lnTo>
                    <a:pt x="1350632" y="104914"/>
                  </a:lnTo>
                  <a:lnTo>
                    <a:pt x="1355407" y="109689"/>
                  </a:lnTo>
                  <a:lnTo>
                    <a:pt x="1360436" y="114465"/>
                  </a:lnTo>
                  <a:lnTo>
                    <a:pt x="1362938" y="121754"/>
                  </a:lnTo>
                  <a:lnTo>
                    <a:pt x="1362938" y="209207"/>
                  </a:lnTo>
                  <a:lnTo>
                    <a:pt x="1384058" y="209207"/>
                  </a:lnTo>
                  <a:lnTo>
                    <a:pt x="1384058" y="130416"/>
                  </a:lnTo>
                  <a:close/>
                </a:path>
                <a:path w="2514600" h="3957954">
                  <a:moveTo>
                    <a:pt x="1581162" y="3922471"/>
                  </a:moveTo>
                  <a:lnTo>
                    <a:pt x="1383639" y="3922471"/>
                  </a:lnTo>
                  <a:lnTo>
                    <a:pt x="1383639" y="3952252"/>
                  </a:lnTo>
                  <a:lnTo>
                    <a:pt x="1581162" y="3952252"/>
                  </a:lnTo>
                  <a:lnTo>
                    <a:pt x="1581162" y="3922471"/>
                  </a:lnTo>
                  <a:close/>
                </a:path>
                <a:path w="2514600" h="3957954">
                  <a:moveTo>
                    <a:pt x="1658531" y="156806"/>
                  </a:moveTo>
                  <a:lnTo>
                    <a:pt x="1639684" y="137960"/>
                  </a:lnTo>
                  <a:lnTo>
                    <a:pt x="1589176" y="188849"/>
                  </a:lnTo>
                  <a:lnTo>
                    <a:pt x="1540548" y="140220"/>
                  </a:lnTo>
                  <a:lnTo>
                    <a:pt x="1521320" y="159067"/>
                  </a:lnTo>
                  <a:lnTo>
                    <a:pt x="1569948" y="207695"/>
                  </a:lnTo>
                  <a:lnTo>
                    <a:pt x="1519440" y="258584"/>
                  </a:lnTo>
                  <a:lnTo>
                    <a:pt x="1538287" y="277431"/>
                  </a:lnTo>
                  <a:lnTo>
                    <a:pt x="1588795" y="226542"/>
                  </a:lnTo>
                  <a:lnTo>
                    <a:pt x="1637423" y="275170"/>
                  </a:lnTo>
                  <a:lnTo>
                    <a:pt x="1656651" y="256324"/>
                  </a:lnTo>
                  <a:lnTo>
                    <a:pt x="1626870" y="226542"/>
                  </a:lnTo>
                  <a:lnTo>
                    <a:pt x="1608023" y="207695"/>
                  </a:lnTo>
                  <a:lnTo>
                    <a:pt x="1626730" y="188849"/>
                  </a:lnTo>
                  <a:lnTo>
                    <a:pt x="1658531" y="156806"/>
                  </a:lnTo>
                  <a:close/>
                </a:path>
                <a:path w="2514600" h="3957954">
                  <a:moveTo>
                    <a:pt x="1827403" y="3776967"/>
                  </a:moveTo>
                  <a:lnTo>
                    <a:pt x="1823999" y="3738803"/>
                  </a:lnTo>
                  <a:lnTo>
                    <a:pt x="1806308" y="3691140"/>
                  </a:lnTo>
                  <a:lnTo>
                    <a:pt x="1794979" y="3675811"/>
                  </a:lnTo>
                  <a:lnTo>
                    <a:pt x="1794979" y="3776967"/>
                  </a:lnTo>
                  <a:lnTo>
                    <a:pt x="1794319" y="3793350"/>
                  </a:lnTo>
                  <a:lnTo>
                    <a:pt x="1784426" y="3835400"/>
                  </a:lnTo>
                  <a:lnTo>
                    <a:pt x="1756156" y="3872712"/>
                  </a:lnTo>
                  <a:lnTo>
                    <a:pt x="1714690" y="3885527"/>
                  </a:lnTo>
                  <a:lnTo>
                    <a:pt x="1703311" y="3884726"/>
                  </a:lnTo>
                  <a:lnTo>
                    <a:pt x="1664271" y="3865435"/>
                  </a:lnTo>
                  <a:lnTo>
                    <a:pt x="1639747" y="3822560"/>
                  </a:lnTo>
                  <a:lnTo>
                    <a:pt x="1634020" y="3776967"/>
                  </a:lnTo>
                  <a:lnTo>
                    <a:pt x="1634655" y="3760622"/>
                  </a:lnTo>
                  <a:lnTo>
                    <a:pt x="1644192" y="3718915"/>
                  </a:lnTo>
                  <a:lnTo>
                    <a:pt x="1672844" y="3681603"/>
                  </a:lnTo>
                  <a:lnTo>
                    <a:pt x="1714690" y="3668788"/>
                  </a:lnTo>
                  <a:lnTo>
                    <a:pt x="1726044" y="3669588"/>
                  </a:lnTo>
                  <a:lnTo>
                    <a:pt x="1764703" y="3688740"/>
                  </a:lnTo>
                  <a:lnTo>
                    <a:pt x="1789036" y="3731590"/>
                  </a:lnTo>
                  <a:lnTo>
                    <a:pt x="1794979" y="3776967"/>
                  </a:lnTo>
                  <a:lnTo>
                    <a:pt x="1794979" y="3675811"/>
                  </a:lnTo>
                  <a:lnTo>
                    <a:pt x="1788388" y="3668788"/>
                  </a:lnTo>
                  <a:lnTo>
                    <a:pt x="1786902" y="3667201"/>
                  </a:lnTo>
                  <a:lnTo>
                    <a:pt x="1775002" y="3657854"/>
                  </a:lnTo>
                  <a:lnTo>
                    <a:pt x="1761896" y="3650272"/>
                  </a:lnTo>
                  <a:lnTo>
                    <a:pt x="1747481" y="3644849"/>
                  </a:lnTo>
                  <a:lnTo>
                    <a:pt x="1731746" y="3641598"/>
                  </a:lnTo>
                  <a:lnTo>
                    <a:pt x="1714690" y="3640518"/>
                  </a:lnTo>
                  <a:lnTo>
                    <a:pt x="1697748" y="3641598"/>
                  </a:lnTo>
                  <a:lnTo>
                    <a:pt x="1653997" y="3657854"/>
                  </a:lnTo>
                  <a:lnTo>
                    <a:pt x="1622691" y="3691140"/>
                  </a:lnTo>
                  <a:lnTo>
                    <a:pt x="1605000" y="3738803"/>
                  </a:lnTo>
                  <a:lnTo>
                    <a:pt x="1601597" y="3776967"/>
                  </a:lnTo>
                  <a:lnTo>
                    <a:pt x="1602447" y="3796715"/>
                  </a:lnTo>
                  <a:lnTo>
                    <a:pt x="1615173" y="3848595"/>
                  </a:lnTo>
                  <a:lnTo>
                    <a:pt x="1642097" y="3886974"/>
                  </a:lnTo>
                  <a:lnTo>
                    <a:pt x="1681988" y="3909187"/>
                  </a:lnTo>
                  <a:lnTo>
                    <a:pt x="1714690" y="3913428"/>
                  </a:lnTo>
                  <a:lnTo>
                    <a:pt x="1731746" y="3912362"/>
                  </a:lnTo>
                  <a:lnTo>
                    <a:pt x="1775002" y="3896461"/>
                  </a:lnTo>
                  <a:lnTo>
                    <a:pt x="1788248" y="3885527"/>
                  </a:lnTo>
                  <a:lnTo>
                    <a:pt x="1797329" y="3875824"/>
                  </a:lnTo>
                  <a:lnTo>
                    <a:pt x="1819757" y="3832529"/>
                  </a:lnTo>
                  <a:lnTo>
                    <a:pt x="1826552" y="3796715"/>
                  </a:lnTo>
                  <a:lnTo>
                    <a:pt x="1827403" y="3776967"/>
                  </a:lnTo>
                  <a:close/>
                </a:path>
                <a:path w="2514600" h="3957954">
                  <a:moveTo>
                    <a:pt x="1954301" y="53517"/>
                  </a:moveTo>
                  <a:lnTo>
                    <a:pt x="1793722" y="53517"/>
                  </a:lnTo>
                  <a:lnTo>
                    <a:pt x="1793722" y="317385"/>
                  </a:lnTo>
                  <a:lnTo>
                    <a:pt x="1825383" y="317385"/>
                  </a:lnTo>
                  <a:lnTo>
                    <a:pt x="1825383" y="197891"/>
                  </a:lnTo>
                  <a:lnTo>
                    <a:pt x="1935073" y="197891"/>
                  </a:lnTo>
                  <a:lnTo>
                    <a:pt x="1935073" y="172262"/>
                  </a:lnTo>
                  <a:lnTo>
                    <a:pt x="1825383" y="172262"/>
                  </a:lnTo>
                  <a:lnTo>
                    <a:pt x="1825383" y="79540"/>
                  </a:lnTo>
                  <a:lnTo>
                    <a:pt x="1954301" y="79540"/>
                  </a:lnTo>
                  <a:lnTo>
                    <a:pt x="1954301" y="53517"/>
                  </a:lnTo>
                  <a:close/>
                </a:path>
                <a:path w="2514600" h="3957954">
                  <a:moveTo>
                    <a:pt x="2016887" y="130416"/>
                  </a:moveTo>
                  <a:lnTo>
                    <a:pt x="1985225" y="130416"/>
                  </a:lnTo>
                  <a:lnTo>
                    <a:pt x="1985225" y="317385"/>
                  </a:lnTo>
                  <a:lnTo>
                    <a:pt x="2016887" y="317385"/>
                  </a:lnTo>
                  <a:lnTo>
                    <a:pt x="2016887" y="130416"/>
                  </a:lnTo>
                  <a:close/>
                </a:path>
                <a:path w="2514600" h="3957954">
                  <a:moveTo>
                    <a:pt x="2022868" y="63703"/>
                  </a:moveTo>
                  <a:lnTo>
                    <a:pt x="2020785" y="58674"/>
                  </a:lnTo>
                  <a:lnTo>
                    <a:pt x="2016518" y="54660"/>
                  </a:lnTo>
                  <a:lnTo>
                    <a:pt x="2012238" y="50380"/>
                  </a:lnTo>
                  <a:lnTo>
                    <a:pt x="2007095" y="48247"/>
                  </a:lnTo>
                  <a:lnTo>
                    <a:pt x="1994776" y="48247"/>
                  </a:lnTo>
                  <a:lnTo>
                    <a:pt x="1989505" y="50380"/>
                  </a:lnTo>
                  <a:lnTo>
                    <a:pt x="1981212" y="58674"/>
                  </a:lnTo>
                  <a:lnTo>
                    <a:pt x="1979193" y="63703"/>
                  </a:lnTo>
                  <a:lnTo>
                    <a:pt x="1979193" y="76263"/>
                  </a:lnTo>
                  <a:lnTo>
                    <a:pt x="1981212" y="81673"/>
                  </a:lnTo>
                  <a:lnTo>
                    <a:pt x="1985225" y="85940"/>
                  </a:lnTo>
                  <a:lnTo>
                    <a:pt x="1989505" y="89966"/>
                  </a:lnTo>
                  <a:lnTo>
                    <a:pt x="1994776" y="91973"/>
                  </a:lnTo>
                  <a:lnTo>
                    <a:pt x="2007095" y="91973"/>
                  </a:lnTo>
                  <a:lnTo>
                    <a:pt x="2012238" y="89839"/>
                  </a:lnTo>
                  <a:lnTo>
                    <a:pt x="2020785" y="81292"/>
                  </a:lnTo>
                  <a:lnTo>
                    <a:pt x="2022868" y="76263"/>
                  </a:lnTo>
                  <a:lnTo>
                    <a:pt x="2022868" y="63703"/>
                  </a:lnTo>
                  <a:close/>
                </a:path>
                <a:path w="2514600" h="3957954">
                  <a:moveTo>
                    <a:pt x="2040636" y="0"/>
                  </a:moveTo>
                  <a:lnTo>
                    <a:pt x="1883448" y="0"/>
                  </a:lnTo>
                  <a:lnTo>
                    <a:pt x="1883448" y="26758"/>
                  </a:lnTo>
                  <a:lnTo>
                    <a:pt x="2040636" y="26758"/>
                  </a:lnTo>
                  <a:lnTo>
                    <a:pt x="2040636" y="0"/>
                  </a:lnTo>
                  <a:close/>
                </a:path>
                <a:path w="2514600" h="3957954">
                  <a:moveTo>
                    <a:pt x="2100922" y="3786022"/>
                  </a:moveTo>
                  <a:lnTo>
                    <a:pt x="1951647" y="3786022"/>
                  </a:lnTo>
                  <a:lnTo>
                    <a:pt x="1951647" y="3812781"/>
                  </a:lnTo>
                  <a:lnTo>
                    <a:pt x="2100922" y="3812781"/>
                  </a:lnTo>
                  <a:lnTo>
                    <a:pt x="2100922" y="3786022"/>
                  </a:lnTo>
                  <a:close/>
                </a:path>
                <a:path w="2514600" h="3957954">
                  <a:moveTo>
                    <a:pt x="2387663" y="3908907"/>
                  </a:moveTo>
                  <a:lnTo>
                    <a:pt x="2304224" y="3817302"/>
                  </a:lnTo>
                  <a:lnTo>
                    <a:pt x="2294293" y="3806406"/>
                  </a:lnTo>
                  <a:lnTo>
                    <a:pt x="2305786" y="3794683"/>
                  </a:lnTo>
                  <a:lnTo>
                    <a:pt x="2377109" y="3721938"/>
                  </a:lnTo>
                  <a:lnTo>
                    <a:pt x="2338273" y="3721938"/>
                  </a:lnTo>
                  <a:lnTo>
                    <a:pt x="2261755" y="3800576"/>
                  </a:lnTo>
                  <a:lnTo>
                    <a:pt x="2261755" y="3643147"/>
                  </a:lnTo>
                  <a:lnTo>
                    <a:pt x="2230094" y="3643147"/>
                  </a:lnTo>
                  <a:lnTo>
                    <a:pt x="2230094" y="3908907"/>
                  </a:lnTo>
                  <a:lnTo>
                    <a:pt x="2261755" y="3908907"/>
                  </a:lnTo>
                  <a:lnTo>
                    <a:pt x="2261755" y="3811968"/>
                  </a:lnTo>
                  <a:lnTo>
                    <a:pt x="2347328" y="3908907"/>
                  </a:lnTo>
                  <a:lnTo>
                    <a:pt x="2387663" y="3908907"/>
                  </a:lnTo>
                  <a:close/>
                </a:path>
                <a:path w="2514600" h="3957954">
                  <a:moveTo>
                    <a:pt x="2514155" y="3721938"/>
                  </a:moveTo>
                  <a:lnTo>
                    <a:pt x="2459113" y="3721938"/>
                  </a:lnTo>
                  <a:lnTo>
                    <a:pt x="2459113" y="3677081"/>
                  </a:lnTo>
                  <a:lnTo>
                    <a:pt x="2431224" y="3677081"/>
                  </a:lnTo>
                  <a:lnTo>
                    <a:pt x="2427452" y="3721938"/>
                  </a:lnTo>
                  <a:lnTo>
                    <a:pt x="2395029" y="3721938"/>
                  </a:lnTo>
                  <a:lnTo>
                    <a:pt x="2395029" y="3745687"/>
                  </a:lnTo>
                  <a:lnTo>
                    <a:pt x="2427452" y="3745687"/>
                  </a:lnTo>
                  <a:lnTo>
                    <a:pt x="2427452" y="3851605"/>
                  </a:lnTo>
                  <a:lnTo>
                    <a:pt x="2427846" y="3861803"/>
                  </a:lnTo>
                  <a:lnTo>
                    <a:pt x="2447213" y="3900538"/>
                  </a:lnTo>
                  <a:lnTo>
                    <a:pt x="2482481" y="3908907"/>
                  </a:lnTo>
                  <a:lnTo>
                    <a:pt x="2511133" y="3908907"/>
                  </a:lnTo>
                  <a:lnTo>
                    <a:pt x="2511133" y="3883647"/>
                  </a:lnTo>
                  <a:lnTo>
                    <a:pt x="2491536" y="3883647"/>
                  </a:lnTo>
                  <a:lnTo>
                    <a:pt x="2483167" y="3883253"/>
                  </a:lnTo>
                  <a:lnTo>
                    <a:pt x="2459113" y="3851605"/>
                  </a:lnTo>
                  <a:lnTo>
                    <a:pt x="2459113" y="3745687"/>
                  </a:lnTo>
                  <a:lnTo>
                    <a:pt x="2514155" y="3745687"/>
                  </a:lnTo>
                  <a:lnTo>
                    <a:pt x="2514155" y="37219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3402732" y="1392627"/>
            <a:ext cx="6282690" cy="8146415"/>
            <a:chOff x="13402732" y="1392627"/>
            <a:chExt cx="6282690" cy="8146415"/>
          </a:xfrm>
        </p:grpSpPr>
        <p:sp>
          <p:nvSpPr>
            <p:cNvPr id="11" name="object 11"/>
            <p:cNvSpPr/>
            <p:nvPr/>
          </p:nvSpPr>
          <p:spPr>
            <a:xfrm>
              <a:off x="13402733" y="1392627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31" y="0"/>
                  </a:moveTo>
                  <a:lnTo>
                    <a:pt x="0" y="0"/>
                  </a:lnTo>
                  <a:lnTo>
                    <a:pt x="0" y="8146348"/>
                  </a:lnTo>
                  <a:lnTo>
                    <a:pt x="6282531" y="8146348"/>
                  </a:lnTo>
                  <a:lnTo>
                    <a:pt x="6282531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402729" y="1392637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25" y="0"/>
                  </a:moveTo>
                  <a:lnTo>
                    <a:pt x="6272060" y="0"/>
                  </a:lnTo>
                  <a:lnTo>
                    <a:pt x="10464" y="0"/>
                  </a:lnTo>
                  <a:lnTo>
                    <a:pt x="10464" y="571"/>
                  </a:lnTo>
                  <a:lnTo>
                    <a:pt x="0" y="571"/>
                  </a:lnTo>
                  <a:lnTo>
                    <a:pt x="0" y="10464"/>
                  </a:lnTo>
                  <a:lnTo>
                    <a:pt x="0" y="8135874"/>
                  </a:lnTo>
                  <a:lnTo>
                    <a:pt x="0" y="8136191"/>
                  </a:lnTo>
                  <a:lnTo>
                    <a:pt x="0" y="8146351"/>
                  </a:lnTo>
                  <a:lnTo>
                    <a:pt x="10464" y="8146351"/>
                  </a:lnTo>
                  <a:lnTo>
                    <a:pt x="6272060" y="8146351"/>
                  </a:lnTo>
                  <a:lnTo>
                    <a:pt x="6282525" y="8146351"/>
                  </a:lnTo>
                  <a:lnTo>
                    <a:pt x="6282525" y="8135874"/>
                  </a:lnTo>
                  <a:lnTo>
                    <a:pt x="6272060" y="8135874"/>
                  </a:lnTo>
                  <a:lnTo>
                    <a:pt x="10464" y="8135874"/>
                  </a:lnTo>
                  <a:lnTo>
                    <a:pt x="10464" y="10464"/>
                  </a:lnTo>
                  <a:lnTo>
                    <a:pt x="6272060" y="10464"/>
                  </a:lnTo>
                  <a:lnTo>
                    <a:pt x="6282525" y="10464"/>
                  </a:lnTo>
                  <a:lnTo>
                    <a:pt x="6282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3868" y="1521629"/>
              <a:ext cx="5876102" cy="15706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0652" y="3458994"/>
              <a:ext cx="3690120" cy="3792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80403" y="8390781"/>
              <a:ext cx="4101112" cy="3818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95490" y="4507255"/>
              <a:ext cx="6077014" cy="328643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910784" y="4209295"/>
            <a:ext cx="6282690" cy="3382645"/>
            <a:chOff x="6910784" y="4209295"/>
            <a:chExt cx="6282690" cy="3382645"/>
          </a:xfrm>
        </p:grpSpPr>
        <p:sp>
          <p:nvSpPr>
            <p:cNvPr id="18" name="object 18"/>
            <p:cNvSpPr/>
            <p:nvPr/>
          </p:nvSpPr>
          <p:spPr>
            <a:xfrm>
              <a:off x="6910784" y="4209295"/>
              <a:ext cx="6282690" cy="3382645"/>
            </a:xfrm>
            <a:custGeom>
              <a:avLst/>
              <a:gdLst/>
              <a:ahLst/>
              <a:cxnLst/>
              <a:rect l="l" t="t" r="r" b="b"/>
              <a:pathLst>
                <a:path w="6282690" h="3382645">
                  <a:moveTo>
                    <a:pt x="6282531" y="0"/>
                  </a:moveTo>
                  <a:lnTo>
                    <a:pt x="0" y="0"/>
                  </a:lnTo>
                  <a:lnTo>
                    <a:pt x="0" y="3382095"/>
                  </a:lnTo>
                  <a:lnTo>
                    <a:pt x="6282531" y="3382095"/>
                  </a:lnTo>
                  <a:lnTo>
                    <a:pt x="6282531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10781" y="4209306"/>
              <a:ext cx="6282690" cy="3382645"/>
            </a:xfrm>
            <a:custGeom>
              <a:avLst/>
              <a:gdLst/>
              <a:ahLst/>
              <a:cxnLst/>
              <a:rect l="l" t="t" r="r" b="b"/>
              <a:pathLst>
                <a:path w="6282690" h="3382645">
                  <a:moveTo>
                    <a:pt x="6282525" y="0"/>
                  </a:moveTo>
                  <a:lnTo>
                    <a:pt x="6272060" y="0"/>
                  </a:lnTo>
                  <a:lnTo>
                    <a:pt x="6272060" y="10464"/>
                  </a:lnTo>
                  <a:lnTo>
                    <a:pt x="6272060" y="3371621"/>
                  </a:lnTo>
                  <a:lnTo>
                    <a:pt x="10464" y="3371621"/>
                  </a:lnTo>
                  <a:lnTo>
                    <a:pt x="10464" y="10464"/>
                  </a:lnTo>
                  <a:lnTo>
                    <a:pt x="6272060" y="10464"/>
                  </a:lnTo>
                  <a:lnTo>
                    <a:pt x="6272060" y="0"/>
                  </a:lnTo>
                  <a:lnTo>
                    <a:pt x="10464" y="0"/>
                  </a:lnTo>
                  <a:lnTo>
                    <a:pt x="0" y="76"/>
                  </a:lnTo>
                  <a:lnTo>
                    <a:pt x="0" y="10464"/>
                  </a:lnTo>
                  <a:lnTo>
                    <a:pt x="0" y="3371926"/>
                  </a:lnTo>
                  <a:lnTo>
                    <a:pt x="0" y="3382086"/>
                  </a:lnTo>
                  <a:lnTo>
                    <a:pt x="10464" y="3382086"/>
                  </a:lnTo>
                  <a:lnTo>
                    <a:pt x="6272060" y="3382086"/>
                  </a:lnTo>
                  <a:lnTo>
                    <a:pt x="6282525" y="3382086"/>
                  </a:lnTo>
                  <a:lnTo>
                    <a:pt x="6282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4768" y="4559526"/>
              <a:ext cx="5350403" cy="15378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290309" y="6684026"/>
              <a:ext cx="1595755" cy="390525"/>
            </a:xfrm>
            <a:custGeom>
              <a:avLst/>
              <a:gdLst/>
              <a:ahLst/>
              <a:cxnLst/>
              <a:rect l="l" t="t" r="r" b="b"/>
              <a:pathLst>
                <a:path w="1595754" h="390525">
                  <a:moveTo>
                    <a:pt x="83661" y="94237"/>
                  </a:moveTo>
                  <a:lnTo>
                    <a:pt x="34540" y="109504"/>
                  </a:lnTo>
                  <a:lnTo>
                    <a:pt x="5538" y="154550"/>
                  </a:lnTo>
                  <a:lnTo>
                    <a:pt x="0" y="199407"/>
                  </a:lnTo>
                  <a:lnTo>
                    <a:pt x="53" y="201669"/>
                  </a:lnTo>
                  <a:lnTo>
                    <a:pt x="5915" y="245089"/>
                  </a:lnTo>
                  <a:lnTo>
                    <a:pt x="30817" y="285588"/>
                  </a:lnTo>
                  <a:lnTo>
                    <a:pt x="70444" y="303092"/>
                  </a:lnTo>
                  <a:lnTo>
                    <a:pt x="82153" y="303823"/>
                  </a:lnTo>
                  <a:lnTo>
                    <a:pt x="89504" y="303587"/>
                  </a:lnTo>
                  <a:lnTo>
                    <a:pt x="130403" y="289122"/>
                  </a:lnTo>
                  <a:lnTo>
                    <a:pt x="143220" y="276305"/>
                  </a:lnTo>
                  <a:lnTo>
                    <a:pt x="88938" y="276305"/>
                  </a:lnTo>
                  <a:lnTo>
                    <a:pt x="76358" y="275104"/>
                  </a:lnTo>
                  <a:lnTo>
                    <a:pt x="42126" y="246314"/>
                  </a:lnTo>
                  <a:lnTo>
                    <a:pt x="34355" y="201669"/>
                  </a:lnTo>
                  <a:lnTo>
                    <a:pt x="34315" y="199407"/>
                  </a:lnTo>
                  <a:lnTo>
                    <a:pt x="35105" y="182256"/>
                  </a:lnTo>
                  <a:lnTo>
                    <a:pt x="47474" y="142110"/>
                  </a:lnTo>
                  <a:lnTo>
                    <a:pt x="88561" y="121755"/>
                  </a:lnTo>
                  <a:lnTo>
                    <a:pt x="143672" y="121755"/>
                  </a:lnTo>
                  <a:lnTo>
                    <a:pt x="141963" y="119242"/>
                  </a:lnTo>
                  <a:lnTo>
                    <a:pt x="136686" y="113839"/>
                  </a:lnTo>
                  <a:lnTo>
                    <a:pt x="130403" y="109316"/>
                  </a:lnTo>
                  <a:lnTo>
                    <a:pt x="124372" y="104541"/>
                  </a:lnTo>
                  <a:lnTo>
                    <a:pt x="90658" y="94497"/>
                  </a:lnTo>
                  <a:lnTo>
                    <a:pt x="83661" y="94237"/>
                  </a:lnTo>
                  <a:close/>
                </a:path>
                <a:path w="1595754" h="390525">
                  <a:moveTo>
                    <a:pt x="184307" y="272913"/>
                  </a:moveTo>
                  <a:lnTo>
                    <a:pt x="148120" y="272913"/>
                  </a:lnTo>
                  <a:lnTo>
                    <a:pt x="150499" y="280923"/>
                  </a:lnTo>
                  <a:lnTo>
                    <a:pt x="175386" y="303823"/>
                  </a:lnTo>
                  <a:lnTo>
                    <a:pt x="187449" y="303823"/>
                  </a:lnTo>
                  <a:lnTo>
                    <a:pt x="205793" y="298922"/>
                  </a:lnTo>
                  <a:lnTo>
                    <a:pt x="205793" y="276682"/>
                  </a:lnTo>
                  <a:lnTo>
                    <a:pt x="190213" y="276682"/>
                  </a:lnTo>
                  <a:lnTo>
                    <a:pt x="186569" y="275174"/>
                  </a:lnTo>
                  <a:lnTo>
                    <a:pt x="184307" y="272913"/>
                  </a:lnTo>
                  <a:close/>
                </a:path>
                <a:path w="1595754" h="390525">
                  <a:moveTo>
                    <a:pt x="205793" y="274797"/>
                  </a:moveTo>
                  <a:lnTo>
                    <a:pt x="204788" y="275049"/>
                  </a:lnTo>
                  <a:lnTo>
                    <a:pt x="198631" y="276431"/>
                  </a:lnTo>
                  <a:lnTo>
                    <a:pt x="196495" y="276682"/>
                  </a:lnTo>
                  <a:lnTo>
                    <a:pt x="205793" y="276682"/>
                  </a:lnTo>
                  <a:lnTo>
                    <a:pt x="205793" y="274797"/>
                  </a:lnTo>
                  <a:close/>
                </a:path>
                <a:path w="1595754" h="390525">
                  <a:moveTo>
                    <a:pt x="143672" y="121755"/>
                  </a:moveTo>
                  <a:lnTo>
                    <a:pt x="88561" y="121755"/>
                  </a:lnTo>
                  <a:lnTo>
                    <a:pt x="103522" y="123004"/>
                  </a:lnTo>
                  <a:lnTo>
                    <a:pt x="115985" y="126750"/>
                  </a:lnTo>
                  <a:lnTo>
                    <a:pt x="143031" y="166141"/>
                  </a:lnTo>
                  <a:lnTo>
                    <a:pt x="146235" y="199407"/>
                  </a:lnTo>
                  <a:lnTo>
                    <a:pt x="146235" y="201669"/>
                  </a:lnTo>
                  <a:lnTo>
                    <a:pt x="140581" y="243887"/>
                  </a:lnTo>
                  <a:lnTo>
                    <a:pt x="107598" y="274326"/>
                  </a:lnTo>
                  <a:lnTo>
                    <a:pt x="88938" y="276305"/>
                  </a:lnTo>
                  <a:lnTo>
                    <a:pt x="143220" y="276305"/>
                  </a:lnTo>
                  <a:lnTo>
                    <a:pt x="145481" y="272913"/>
                  </a:lnTo>
                  <a:lnTo>
                    <a:pt x="184307" y="272913"/>
                  </a:lnTo>
                  <a:lnTo>
                    <a:pt x="183553" y="272159"/>
                  </a:lnTo>
                  <a:lnTo>
                    <a:pt x="180538" y="268892"/>
                  </a:lnTo>
                  <a:lnTo>
                    <a:pt x="179030" y="263363"/>
                  </a:lnTo>
                  <a:lnTo>
                    <a:pt x="179030" y="125524"/>
                  </a:lnTo>
                  <a:lnTo>
                    <a:pt x="146235" y="125524"/>
                  </a:lnTo>
                  <a:lnTo>
                    <a:pt x="143672" y="121755"/>
                  </a:lnTo>
                  <a:close/>
                </a:path>
                <a:path w="1595754" h="390525">
                  <a:moveTo>
                    <a:pt x="179030" y="98007"/>
                  </a:moveTo>
                  <a:lnTo>
                    <a:pt x="152643" y="98007"/>
                  </a:lnTo>
                  <a:lnTo>
                    <a:pt x="147743" y="125524"/>
                  </a:lnTo>
                  <a:lnTo>
                    <a:pt x="179030" y="125524"/>
                  </a:lnTo>
                  <a:lnTo>
                    <a:pt x="179030" y="98007"/>
                  </a:lnTo>
                  <a:close/>
                </a:path>
                <a:path w="1595754" h="390525">
                  <a:moveTo>
                    <a:pt x="336613" y="0"/>
                  </a:moveTo>
                  <a:lnTo>
                    <a:pt x="304196" y="0"/>
                  </a:lnTo>
                  <a:lnTo>
                    <a:pt x="294206" y="9894"/>
                  </a:lnTo>
                  <a:lnTo>
                    <a:pt x="266500" y="45234"/>
                  </a:lnTo>
                  <a:lnTo>
                    <a:pt x="244307" y="88065"/>
                  </a:lnTo>
                  <a:lnTo>
                    <a:pt x="230973" y="137870"/>
                  </a:lnTo>
                  <a:lnTo>
                    <a:pt x="228428" y="174528"/>
                  </a:lnTo>
                  <a:lnTo>
                    <a:pt x="229064" y="193234"/>
                  </a:lnTo>
                  <a:lnTo>
                    <a:pt x="238606" y="245395"/>
                  </a:lnTo>
                  <a:lnTo>
                    <a:pt x="258255" y="290417"/>
                  </a:lnTo>
                  <a:lnTo>
                    <a:pt x="284594" y="328325"/>
                  </a:lnTo>
                  <a:lnTo>
                    <a:pt x="304196" y="349057"/>
                  </a:lnTo>
                  <a:lnTo>
                    <a:pt x="336613" y="349057"/>
                  </a:lnTo>
                  <a:lnTo>
                    <a:pt x="336613" y="346041"/>
                  </a:lnTo>
                  <a:lnTo>
                    <a:pt x="325635" y="334780"/>
                  </a:lnTo>
                  <a:lnTo>
                    <a:pt x="315316" y="322859"/>
                  </a:lnTo>
                  <a:lnTo>
                    <a:pt x="288458" y="283232"/>
                  </a:lnTo>
                  <a:lnTo>
                    <a:pt x="269516" y="238987"/>
                  </a:lnTo>
                  <a:lnTo>
                    <a:pt x="260681" y="191138"/>
                  </a:lnTo>
                  <a:lnTo>
                    <a:pt x="260092" y="174528"/>
                  </a:lnTo>
                  <a:lnTo>
                    <a:pt x="260681" y="157754"/>
                  </a:lnTo>
                  <a:lnTo>
                    <a:pt x="269516" y="109693"/>
                  </a:lnTo>
                  <a:lnTo>
                    <a:pt x="288246" y="65660"/>
                  </a:lnTo>
                  <a:lnTo>
                    <a:pt x="315033" y="26198"/>
                  </a:lnTo>
                  <a:lnTo>
                    <a:pt x="336613" y="3015"/>
                  </a:lnTo>
                  <a:lnTo>
                    <a:pt x="336613" y="0"/>
                  </a:lnTo>
                  <a:close/>
                </a:path>
                <a:path w="1595754" h="390525">
                  <a:moveTo>
                    <a:pt x="403820" y="136833"/>
                  </a:moveTo>
                  <a:lnTo>
                    <a:pt x="372156" y="136833"/>
                  </a:lnTo>
                  <a:lnTo>
                    <a:pt x="372156" y="242757"/>
                  </a:lnTo>
                  <a:lnTo>
                    <a:pt x="382310" y="282831"/>
                  </a:lnTo>
                  <a:lnTo>
                    <a:pt x="418992" y="299723"/>
                  </a:lnTo>
                  <a:lnTo>
                    <a:pt x="427191" y="300053"/>
                  </a:lnTo>
                  <a:lnTo>
                    <a:pt x="455839" y="300053"/>
                  </a:lnTo>
                  <a:lnTo>
                    <a:pt x="455839" y="274797"/>
                  </a:lnTo>
                  <a:lnTo>
                    <a:pt x="436238" y="274797"/>
                  </a:lnTo>
                  <a:lnTo>
                    <a:pt x="427874" y="274397"/>
                  </a:lnTo>
                  <a:lnTo>
                    <a:pt x="403820" y="242757"/>
                  </a:lnTo>
                  <a:lnTo>
                    <a:pt x="403820" y="136833"/>
                  </a:lnTo>
                  <a:close/>
                </a:path>
                <a:path w="1595754" h="390525">
                  <a:moveTo>
                    <a:pt x="458855" y="113085"/>
                  </a:moveTo>
                  <a:lnTo>
                    <a:pt x="339738" y="113085"/>
                  </a:lnTo>
                  <a:lnTo>
                    <a:pt x="339738" y="136833"/>
                  </a:lnTo>
                  <a:lnTo>
                    <a:pt x="458855" y="136833"/>
                  </a:lnTo>
                  <a:lnTo>
                    <a:pt x="458855" y="113085"/>
                  </a:lnTo>
                  <a:close/>
                </a:path>
                <a:path w="1595754" h="390525">
                  <a:moveTo>
                    <a:pt x="403820" y="68228"/>
                  </a:moveTo>
                  <a:lnTo>
                    <a:pt x="375925" y="68228"/>
                  </a:lnTo>
                  <a:lnTo>
                    <a:pt x="372156" y="113085"/>
                  </a:lnTo>
                  <a:lnTo>
                    <a:pt x="403820" y="113085"/>
                  </a:lnTo>
                  <a:lnTo>
                    <a:pt x="403820" y="68228"/>
                  </a:lnTo>
                  <a:close/>
                </a:path>
                <a:path w="1595754" h="390525">
                  <a:moveTo>
                    <a:pt x="501006" y="0"/>
                  </a:moveTo>
                  <a:lnTo>
                    <a:pt x="468588" y="0"/>
                  </a:lnTo>
                  <a:lnTo>
                    <a:pt x="468588" y="3015"/>
                  </a:lnTo>
                  <a:lnTo>
                    <a:pt x="479708" y="14277"/>
                  </a:lnTo>
                  <a:lnTo>
                    <a:pt x="490074" y="26198"/>
                  </a:lnTo>
                  <a:lnTo>
                    <a:pt x="516720" y="65660"/>
                  </a:lnTo>
                  <a:lnTo>
                    <a:pt x="535308" y="109693"/>
                  </a:lnTo>
                  <a:lnTo>
                    <a:pt x="544497" y="157754"/>
                  </a:lnTo>
                  <a:lnTo>
                    <a:pt x="545109" y="174528"/>
                  </a:lnTo>
                  <a:lnTo>
                    <a:pt x="544497" y="191161"/>
                  </a:lnTo>
                  <a:lnTo>
                    <a:pt x="535308" y="239364"/>
                  </a:lnTo>
                  <a:lnTo>
                    <a:pt x="516720" y="283609"/>
                  </a:lnTo>
                  <a:lnTo>
                    <a:pt x="490074" y="322953"/>
                  </a:lnTo>
                  <a:lnTo>
                    <a:pt x="468588" y="346041"/>
                  </a:lnTo>
                  <a:lnTo>
                    <a:pt x="468588" y="349057"/>
                  </a:lnTo>
                  <a:lnTo>
                    <a:pt x="501006" y="349057"/>
                  </a:lnTo>
                  <a:lnTo>
                    <a:pt x="511136" y="339021"/>
                  </a:lnTo>
                  <a:lnTo>
                    <a:pt x="538701" y="303823"/>
                  </a:lnTo>
                  <a:lnTo>
                    <a:pt x="560682" y="261204"/>
                  </a:lnTo>
                  <a:lnTo>
                    <a:pt x="574134" y="211281"/>
                  </a:lnTo>
                  <a:lnTo>
                    <a:pt x="576773" y="174528"/>
                  </a:lnTo>
                  <a:lnTo>
                    <a:pt x="576113" y="155846"/>
                  </a:lnTo>
                  <a:lnTo>
                    <a:pt x="566218" y="104038"/>
                  </a:lnTo>
                  <a:lnTo>
                    <a:pt x="546923" y="58451"/>
                  </a:lnTo>
                  <a:lnTo>
                    <a:pt x="520796" y="20449"/>
                  </a:lnTo>
                  <a:lnTo>
                    <a:pt x="511136" y="9730"/>
                  </a:lnTo>
                  <a:lnTo>
                    <a:pt x="501006" y="0"/>
                  </a:lnTo>
                  <a:close/>
                </a:path>
                <a:path w="1595754" h="390525">
                  <a:moveTo>
                    <a:pt x="769731" y="137587"/>
                  </a:moveTo>
                  <a:lnTo>
                    <a:pt x="619327" y="137587"/>
                  </a:lnTo>
                  <a:lnTo>
                    <a:pt x="619327" y="164727"/>
                  </a:lnTo>
                  <a:lnTo>
                    <a:pt x="769731" y="164727"/>
                  </a:lnTo>
                  <a:lnTo>
                    <a:pt x="769731" y="137587"/>
                  </a:lnTo>
                  <a:close/>
                </a:path>
                <a:path w="1595754" h="390525">
                  <a:moveTo>
                    <a:pt x="769731" y="215993"/>
                  </a:moveTo>
                  <a:lnTo>
                    <a:pt x="619327" y="215993"/>
                  </a:lnTo>
                  <a:lnTo>
                    <a:pt x="619327" y="243133"/>
                  </a:lnTo>
                  <a:lnTo>
                    <a:pt x="769731" y="243133"/>
                  </a:lnTo>
                  <a:lnTo>
                    <a:pt x="769731" y="215993"/>
                  </a:lnTo>
                  <a:close/>
                </a:path>
                <a:path w="1595754" h="390525">
                  <a:moveTo>
                    <a:pt x="902722" y="94237"/>
                  </a:moveTo>
                  <a:lnTo>
                    <a:pt x="853600" y="109504"/>
                  </a:lnTo>
                  <a:lnTo>
                    <a:pt x="824598" y="154550"/>
                  </a:lnTo>
                  <a:lnTo>
                    <a:pt x="819060" y="199407"/>
                  </a:lnTo>
                  <a:lnTo>
                    <a:pt x="819114" y="201669"/>
                  </a:lnTo>
                  <a:lnTo>
                    <a:pt x="824975" y="245089"/>
                  </a:lnTo>
                  <a:lnTo>
                    <a:pt x="849878" y="285588"/>
                  </a:lnTo>
                  <a:lnTo>
                    <a:pt x="889505" y="303092"/>
                  </a:lnTo>
                  <a:lnTo>
                    <a:pt x="901214" y="303823"/>
                  </a:lnTo>
                  <a:lnTo>
                    <a:pt x="908564" y="303587"/>
                  </a:lnTo>
                  <a:lnTo>
                    <a:pt x="949464" y="289122"/>
                  </a:lnTo>
                  <a:lnTo>
                    <a:pt x="962280" y="276305"/>
                  </a:lnTo>
                  <a:lnTo>
                    <a:pt x="907999" y="276305"/>
                  </a:lnTo>
                  <a:lnTo>
                    <a:pt x="895418" y="275104"/>
                  </a:lnTo>
                  <a:lnTo>
                    <a:pt x="861186" y="246314"/>
                  </a:lnTo>
                  <a:lnTo>
                    <a:pt x="853415" y="201669"/>
                  </a:lnTo>
                  <a:lnTo>
                    <a:pt x="853376" y="199407"/>
                  </a:lnTo>
                  <a:lnTo>
                    <a:pt x="854165" y="182256"/>
                  </a:lnTo>
                  <a:lnTo>
                    <a:pt x="866534" y="142110"/>
                  </a:lnTo>
                  <a:lnTo>
                    <a:pt x="907622" y="121755"/>
                  </a:lnTo>
                  <a:lnTo>
                    <a:pt x="962732" y="121755"/>
                  </a:lnTo>
                  <a:lnTo>
                    <a:pt x="961023" y="119242"/>
                  </a:lnTo>
                  <a:lnTo>
                    <a:pt x="955746" y="113839"/>
                  </a:lnTo>
                  <a:lnTo>
                    <a:pt x="949464" y="109316"/>
                  </a:lnTo>
                  <a:lnTo>
                    <a:pt x="943432" y="104541"/>
                  </a:lnTo>
                  <a:lnTo>
                    <a:pt x="909719" y="94497"/>
                  </a:lnTo>
                  <a:lnTo>
                    <a:pt x="902722" y="94237"/>
                  </a:lnTo>
                  <a:close/>
                </a:path>
                <a:path w="1595754" h="390525">
                  <a:moveTo>
                    <a:pt x="1003368" y="272913"/>
                  </a:moveTo>
                  <a:lnTo>
                    <a:pt x="967180" y="272913"/>
                  </a:lnTo>
                  <a:lnTo>
                    <a:pt x="969560" y="280923"/>
                  </a:lnTo>
                  <a:lnTo>
                    <a:pt x="994447" y="303823"/>
                  </a:lnTo>
                  <a:lnTo>
                    <a:pt x="1006509" y="303823"/>
                  </a:lnTo>
                  <a:lnTo>
                    <a:pt x="1024854" y="298922"/>
                  </a:lnTo>
                  <a:lnTo>
                    <a:pt x="1024854" y="276682"/>
                  </a:lnTo>
                  <a:lnTo>
                    <a:pt x="1009273" y="276682"/>
                  </a:lnTo>
                  <a:lnTo>
                    <a:pt x="1005629" y="275174"/>
                  </a:lnTo>
                  <a:lnTo>
                    <a:pt x="1003368" y="272913"/>
                  </a:lnTo>
                  <a:close/>
                </a:path>
                <a:path w="1595754" h="390525">
                  <a:moveTo>
                    <a:pt x="1024854" y="274797"/>
                  </a:moveTo>
                  <a:lnTo>
                    <a:pt x="1023849" y="275049"/>
                  </a:lnTo>
                  <a:lnTo>
                    <a:pt x="1017692" y="276431"/>
                  </a:lnTo>
                  <a:lnTo>
                    <a:pt x="1015556" y="276682"/>
                  </a:lnTo>
                  <a:lnTo>
                    <a:pt x="1024854" y="276682"/>
                  </a:lnTo>
                  <a:lnTo>
                    <a:pt x="1024854" y="274797"/>
                  </a:lnTo>
                  <a:close/>
                </a:path>
                <a:path w="1595754" h="390525">
                  <a:moveTo>
                    <a:pt x="962732" y="121755"/>
                  </a:moveTo>
                  <a:lnTo>
                    <a:pt x="907622" y="121755"/>
                  </a:lnTo>
                  <a:lnTo>
                    <a:pt x="922582" y="123004"/>
                  </a:lnTo>
                  <a:lnTo>
                    <a:pt x="935045" y="126750"/>
                  </a:lnTo>
                  <a:lnTo>
                    <a:pt x="962091" y="166141"/>
                  </a:lnTo>
                  <a:lnTo>
                    <a:pt x="965296" y="199407"/>
                  </a:lnTo>
                  <a:lnTo>
                    <a:pt x="965296" y="201669"/>
                  </a:lnTo>
                  <a:lnTo>
                    <a:pt x="959641" y="243887"/>
                  </a:lnTo>
                  <a:lnTo>
                    <a:pt x="926658" y="274326"/>
                  </a:lnTo>
                  <a:lnTo>
                    <a:pt x="907999" y="276305"/>
                  </a:lnTo>
                  <a:lnTo>
                    <a:pt x="962280" y="276305"/>
                  </a:lnTo>
                  <a:lnTo>
                    <a:pt x="964542" y="272913"/>
                  </a:lnTo>
                  <a:lnTo>
                    <a:pt x="1003368" y="272913"/>
                  </a:lnTo>
                  <a:lnTo>
                    <a:pt x="1002614" y="272159"/>
                  </a:lnTo>
                  <a:lnTo>
                    <a:pt x="999598" y="268892"/>
                  </a:lnTo>
                  <a:lnTo>
                    <a:pt x="998090" y="263363"/>
                  </a:lnTo>
                  <a:lnTo>
                    <a:pt x="998090" y="125524"/>
                  </a:lnTo>
                  <a:lnTo>
                    <a:pt x="965296" y="125524"/>
                  </a:lnTo>
                  <a:lnTo>
                    <a:pt x="962732" y="121755"/>
                  </a:lnTo>
                  <a:close/>
                </a:path>
                <a:path w="1595754" h="390525">
                  <a:moveTo>
                    <a:pt x="998090" y="98007"/>
                  </a:moveTo>
                  <a:lnTo>
                    <a:pt x="971704" y="98007"/>
                  </a:lnTo>
                  <a:lnTo>
                    <a:pt x="966803" y="125524"/>
                  </a:lnTo>
                  <a:lnTo>
                    <a:pt x="998090" y="125524"/>
                  </a:lnTo>
                  <a:lnTo>
                    <a:pt x="998090" y="98007"/>
                  </a:lnTo>
                  <a:close/>
                </a:path>
                <a:path w="1595754" h="390525">
                  <a:moveTo>
                    <a:pt x="1150774" y="108562"/>
                  </a:moveTo>
                  <a:lnTo>
                    <a:pt x="1122502" y="108562"/>
                  </a:lnTo>
                  <a:lnTo>
                    <a:pt x="1122502" y="272913"/>
                  </a:lnTo>
                  <a:lnTo>
                    <a:pt x="1150774" y="272913"/>
                  </a:lnTo>
                  <a:lnTo>
                    <a:pt x="1150774" y="108562"/>
                  </a:lnTo>
                  <a:close/>
                </a:path>
                <a:path w="1595754" h="390525">
                  <a:moveTo>
                    <a:pt x="1122502" y="177167"/>
                  </a:moveTo>
                  <a:lnTo>
                    <a:pt x="1050504" y="177167"/>
                  </a:lnTo>
                  <a:lnTo>
                    <a:pt x="1050504" y="203930"/>
                  </a:lnTo>
                  <a:lnTo>
                    <a:pt x="1122502" y="203930"/>
                  </a:lnTo>
                  <a:lnTo>
                    <a:pt x="1122502" y="177167"/>
                  </a:lnTo>
                  <a:close/>
                </a:path>
                <a:path w="1595754" h="390525">
                  <a:moveTo>
                    <a:pt x="1222771" y="177167"/>
                  </a:moveTo>
                  <a:lnTo>
                    <a:pt x="1150774" y="177167"/>
                  </a:lnTo>
                  <a:lnTo>
                    <a:pt x="1150774" y="203930"/>
                  </a:lnTo>
                  <a:lnTo>
                    <a:pt x="1222771" y="203930"/>
                  </a:lnTo>
                  <a:lnTo>
                    <a:pt x="1222771" y="177167"/>
                  </a:lnTo>
                  <a:close/>
                </a:path>
                <a:path w="1595754" h="390525">
                  <a:moveTo>
                    <a:pt x="1358777" y="11685"/>
                  </a:moveTo>
                  <a:lnTo>
                    <a:pt x="1315051" y="20732"/>
                  </a:lnTo>
                  <a:lnTo>
                    <a:pt x="1283764" y="49003"/>
                  </a:lnTo>
                  <a:lnTo>
                    <a:pt x="1272512" y="99421"/>
                  </a:lnTo>
                  <a:lnTo>
                    <a:pt x="1272455" y="390522"/>
                  </a:lnTo>
                  <a:lnTo>
                    <a:pt x="1305627" y="390522"/>
                  </a:lnTo>
                  <a:lnTo>
                    <a:pt x="1305627" y="291006"/>
                  </a:lnTo>
                  <a:lnTo>
                    <a:pt x="1414559" y="291006"/>
                  </a:lnTo>
                  <a:lnTo>
                    <a:pt x="1417228" y="289522"/>
                  </a:lnTo>
                  <a:lnTo>
                    <a:pt x="1425592" y="283185"/>
                  </a:lnTo>
                  <a:lnTo>
                    <a:pt x="1431971" y="276682"/>
                  </a:lnTo>
                  <a:lnTo>
                    <a:pt x="1360285" y="276682"/>
                  </a:lnTo>
                  <a:lnTo>
                    <a:pt x="1351945" y="276423"/>
                  </a:lnTo>
                  <a:lnTo>
                    <a:pt x="1312153" y="264478"/>
                  </a:lnTo>
                  <a:lnTo>
                    <a:pt x="1305627" y="261227"/>
                  </a:lnTo>
                  <a:lnTo>
                    <a:pt x="1305734" y="99421"/>
                  </a:lnTo>
                  <a:lnTo>
                    <a:pt x="1317218" y="56707"/>
                  </a:lnTo>
                  <a:lnTo>
                    <a:pt x="1351497" y="39532"/>
                  </a:lnTo>
                  <a:lnTo>
                    <a:pt x="1358023" y="39203"/>
                  </a:lnTo>
                  <a:lnTo>
                    <a:pt x="1425738" y="39203"/>
                  </a:lnTo>
                  <a:lnTo>
                    <a:pt x="1424178" y="36870"/>
                  </a:lnTo>
                  <a:lnTo>
                    <a:pt x="1382431" y="13758"/>
                  </a:lnTo>
                  <a:lnTo>
                    <a:pt x="1371099" y="12203"/>
                  </a:lnTo>
                  <a:lnTo>
                    <a:pt x="1358777" y="11685"/>
                  </a:lnTo>
                  <a:close/>
                </a:path>
                <a:path w="1595754" h="390525">
                  <a:moveTo>
                    <a:pt x="1414559" y="291006"/>
                  </a:moveTo>
                  <a:lnTo>
                    <a:pt x="1305627" y="291006"/>
                  </a:lnTo>
                  <a:lnTo>
                    <a:pt x="1311156" y="293519"/>
                  </a:lnTo>
                  <a:lnTo>
                    <a:pt x="1354254" y="303823"/>
                  </a:lnTo>
                  <a:lnTo>
                    <a:pt x="1363301" y="303823"/>
                  </a:lnTo>
                  <a:lnTo>
                    <a:pt x="1407781" y="294776"/>
                  </a:lnTo>
                  <a:lnTo>
                    <a:pt x="1414559" y="291006"/>
                  </a:lnTo>
                  <a:close/>
                </a:path>
                <a:path w="1595754" h="390525">
                  <a:moveTo>
                    <a:pt x="1425738" y="39203"/>
                  </a:moveTo>
                  <a:lnTo>
                    <a:pt x="1358023" y="39203"/>
                  </a:lnTo>
                  <a:lnTo>
                    <a:pt x="1367282" y="39909"/>
                  </a:lnTo>
                  <a:lnTo>
                    <a:pt x="1375834" y="42030"/>
                  </a:lnTo>
                  <a:lnTo>
                    <a:pt x="1403894" y="74259"/>
                  </a:lnTo>
                  <a:lnTo>
                    <a:pt x="1404762" y="85261"/>
                  </a:lnTo>
                  <a:lnTo>
                    <a:pt x="1404412" y="92518"/>
                  </a:lnTo>
                  <a:lnTo>
                    <a:pt x="1383279" y="130048"/>
                  </a:lnTo>
                  <a:lnTo>
                    <a:pt x="1376494" y="134320"/>
                  </a:lnTo>
                  <a:lnTo>
                    <a:pt x="1368327" y="136456"/>
                  </a:lnTo>
                  <a:lnTo>
                    <a:pt x="1331260" y="136456"/>
                  </a:lnTo>
                  <a:lnTo>
                    <a:pt x="1331260" y="162089"/>
                  </a:lnTo>
                  <a:lnTo>
                    <a:pt x="1362547" y="162089"/>
                  </a:lnTo>
                  <a:lnTo>
                    <a:pt x="1369591" y="162513"/>
                  </a:lnTo>
                  <a:lnTo>
                    <a:pt x="1405567" y="182303"/>
                  </a:lnTo>
                  <a:lnTo>
                    <a:pt x="1417582" y="221270"/>
                  </a:lnTo>
                  <a:lnTo>
                    <a:pt x="1416616" y="233733"/>
                  </a:lnTo>
                  <a:lnTo>
                    <a:pt x="1393716" y="268625"/>
                  </a:lnTo>
                  <a:lnTo>
                    <a:pt x="1360285" y="276682"/>
                  </a:lnTo>
                  <a:lnTo>
                    <a:pt x="1431971" y="276682"/>
                  </a:lnTo>
                  <a:lnTo>
                    <a:pt x="1450023" y="235877"/>
                  </a:lnTo>
                  <a:lnTo>
                    <a:pt x="1450754" y="223532"/>
                  </a:lnTo>
                  <a:lnTo>
                    <a:pt x="1450212" y="212506"/>
                  </a:lnTo>
                  <a:lnTo>
                    <a:pt x="1432189" y="170947"/>
                  </a:lnTo>
                  <a:lnTo>
                    <a:pt x="1394494" y="150238"/>
                  </a:lnTo>
                  <a:lnTo>
                    <a:pt x="1385164" y="148519"/>
                  </a:lnTo>
                  <a:lnTo>
                    <a:pt x="1385164" y="147011"/>
                  </a:lnTo>
                  <a:lnTo>
                    <a:pt x="1422765" y="126655"/>
                  </a:lnTo>
                  <a:lnTo>
                    <a:pt x="1438691" y="83683"/>
                  </a:lnTo>
                  <a:lnTo>
                    <a:pt x="1438102" y="72469"/>
                  </a:lnTo>
                  <a:lnTo>
                    <a:pt x="1436335" y="62197"/>
                  </a:lnTo>
                  <a:lnTo>
                    <a:pt x="1433390" y="52867"/>
                  </a:lnTo>
                  <a:lnTo>
                    <a:pt x="1429267" y="44480"/>
                  </a:lnTo>
                  <a:lnTo>
                    <a:pt x="1425738" y="39203"/>
                  </a:lnTo>
                  <a:close/>
                </a:path>
                <a:path w="1595754" h="390525">
                  <a:moveTo>
                    <a:pt x="1540197" y="136833"/>
                  </a:moveTo>
                  <a:lnTo>
                    <a:pt x="1508533" y="136833"/>
                  </a:lnTo>
                  <a:lnTo>
                    <a:pt x="1508533" y="242757"/>
                  </a:lnTo>
                  <a:lnTo>
                    <a:pt x="1518687" y="282831"/>
                  </a:lnTo>
                  <a:lnTo>
                    <a:pt x="1555370" y="299723"/>
                  </a:lnTo>
                  <a:lnTo>
                    <a:pt x="1563568" y="300053"/>
                  </a:lnTo>
                  <a:lnTo>
                    <a:pt x="1592217" y="300053"/>
                  </a:lnTo>
                  <a:lnTo>
                    <a:pt x="1592217" y="274797"/>
                  </a:lnTo>
                  <a:lnTo>
                    <a:pt x="1572615" y="274797"/>
                  </a:lnTo>
                  <a:lnTo>
                    <a:pt x="1564251" y="274397"/>
                  </a:lnTo>
                  <a:lnTo>
                    <a:pt x="1540197" y="242757"/>
                  </a:lnTo>
                  <a:lnTo>
                    <a:pt x="1540197" y="136833"/>
                  </a:lnTo>
                  <a:close/>
                </a:path>
                <a:path w="1595754" h="390525">
                  <a:moveTo>
                    <a:pt x="1595232" y="113085"/>
                  </a:moveTo>
                  <a:lnTo>
                    <a:pt x="1476115" y="113085"/>
                  </a:lnTo>
                  <a:lnTo>
                    <a:pt x="1476115" y="136833"/>
                  </a:lnTo>
                  <a:lnTo>
                    <a:pt x="1595232" y="136833"/>
                  </a:lnTo>
                  <a:lnTo>
                    <a:pt x="1595232" y="113085"/>
                  </a:lnTo>
                  <a:close/>
                </a:path>
                <a:path w="1595754" h="390525">
                  <a:moveTo>
                    <a:pt x="1540197" y="68228"/>
                  </a:moveTo>
                  <a:lnTo>
                    <a:pt x="1512303" y="68228"/>
                  </a:lnTo>
                  <a:lnTo>
                    <a:pt x="1508533" y="113085"/>
                  </a:lnTo>
                  <a:lnTo>
                    <a:pt x="1540197" y="113085"/>
                  </a:lnTo>
                  <a:lnTo>
                    <a:pt x="1540197" y="68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44" y="385998"/>
            <a:ext cx="14363291" cy="12169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1640" y="1832405"/>
            <a:ext cx="7633275" cy="7633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7584" y="2164625"/>
            <a:ext cx="6040732" cy="6949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376" y="321665"/>
            <a:ext cx="5742254" cy="23722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6572" y="10910800"/>
            <a:ext cx="2463867" cy="1814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072992" y="0"/>
            <a:ext cx="10031730" cy="11308715"/>
            <a:chOff x="10072992" y="0"/>
            <a:chExt cx="10031730" cy="11308715"/>
          </a:xfrm>
        </p:grpSpPr>
        <p:sp>
          <p:nvSpPr>
            <p:cNvPr id="6" name="object 6"/>
            <p:cNvSpPr/>
            <p:nvPr/>
          </p:nvSpPr>
          <p:spPr>
            <a:xfrm>
              <a:off x="10072992" y="0"/>
              <a:ext cx="10031730" cy="11308715"/>
            </a:xfrm>
            <a:custGeom>
              <a:avLst/>
              <a:gdLst/>
              <a:ahLst/>
              <a:cxnLst/>
              <a:rect l="l" t="t" r="r" b="b"/>
              <a:pathLst>
                <a:path w="10031730" h="11308715">
                  <a:moveTo>
                    <a:pt x="1003110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031108" y="11308556"/>
                  </a:lnTo>
                  <a:lnTo>
                    <a:pt x="10031108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413018" y="376954"/>
              <a:ext cx="314325" cy="10554970"/>
            </a:xfrm>
            <a:custGeom>
              <a:avLst/>
              <a:gdLst/>
              <a:ahLst/>
              <a:cxnLst/>
              <a:rect l="l" t="t" r="r" b="b"/>
              <a:pathLst>
                <a:path w="314325" h="10554970">
                  <a:moveTo>
                    <a:pt x="314121" y="10397592"/>
                  </a:moveTo>
                  <a:lnTo>
                    <a:pt x="306120" y="10347947"/>
                  </a:lnTo>
                  <a:lnTo>
                    <a:pt x="283819" y="10304831"/>
                  </a:lnTo>
                  <a:lnTo>
                    <a:pt x="249821" y="10270833"/>
                  </a:lnTo>
                  <a:lnTo>
                    <a:pt x="206705" y="10248532"/>
                  </a:lnTo>
                  <a:lnTo>
                    <a:pt x="157060" y="10240531"/>
                  </a:lnTo>
                  <a:lnTo>
                    <a:pt x="107416" y="10248532"/>
                  </a:lnTo>
                  <a:lnTo>
                    <a:pt x="64300" y="10270833"/>
                  </a:lnTo>
                  <a:lnTo>
                    <a:pt x="30302" y="10304831"/>
                  </a:lnTo>
                  <a:lnTo>
                    <a:pt x="8001" y="10347947"/>
                  </a:lnTo>
                  <a:lnTo>
                    <a:pt x="0" y="10397592"/>
                  </a:lnTo>
                  <a:lnTo>
                    <a:pt x="8001" y="10447236"/>
                  </a:lnTo>
                  <a:lnTo>
                    <a:pt x="30302" y="10490352"/>
                  </a:lnTo>
                  <a:lnTo>
                    <a:pt x="64300" y="10524350"/>
                  </a:lnTo>
                  <a:lnTo>
                    <a:pt x="107416" y="10546652"/>
                  </a:lnTo>
                  <a:lnTo>
                    <a:pt x="157060" y="10554653"/>
                  </a:lnTo>
                  <a:lnTo>
                    <a:pt x="206705" y="10546652"/>
                  </a:lnTo>
                  <a:lnTo>
                    <a:pt x="249821" y="10524350"/>
                  </a:lnTo>
                  <a:lnTo>
                    <a:pt x="283819" y="10490352"/>
                  </a:lnTo>
                  <a:lnTo>
                    <a:pt x="306120" y="10447236"/>
                  </a:lnTo>
                  <a:lnTo>
                    <a:pt x="314121" y="10397592"/>
                  </a:lnTo>
                  <a:close/>
                </a:path>
                <a:path w="314325" h="10554970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12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12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6187" y="596840"/>
            <a:ext cx="9601801" cy="101044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351" y="3249073"/>
            <a:ext cx="5670389" cy="4788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0612" y="4533893"/>
            <a:ext cx="10973487" cy="6774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64069" y="3159359"/>
            <a:ext cx="1633220" cy="457834"/>
          </a:xfrm>
          <a:custGeom>
            <a:avLst/>
            <a:gdLst/>
            <a:ahLst/>
            <a:cxnLst/>
            <a:rect l="l" t="t" r="r" b="b"/>
            <a:pathLst>
              <a:path w="1633220" h="457835">
                <a:moveTo>
                  <a:pt x="111577" y="0"/>
                </a:moveTo>
                <a:lnTo>
                  <a:pt x="0" y="0"/>
                </a:lnTo>
                <a:lnTo>
                  <a:pt x="0" y="358858"/>
                </a:lnTo>
                <a:lnTo>
                  <a:pt x="134194" y="358858"/>
                </a:lnTo>
                <a:lnTo>
                  <a:pt x="153859" y="358104"/>
                </a:lnTo>
                <a:lnTo>
                  <a:pt x="204559" y="346795"/>
                </a:lnTo>
                <a:lnTo>
                  <a:pt x="241123" y="322011"/>
                </a:lnTo>
                <a:lnTo>
                  <a:pt x="257835" y="296032"/>
                </a:lnTo>
                <a:lnTo>
                  <a:pt x="75892" y="296032"/>
                </a:lnTo>
                <a:lnTo>
                  <a:pt x="75892" y="202548"/>
                </a:lnTo>
                <a:lnTo>
                  <a:pt x="253264" y="202548"/>
                </a:lnTo>
                <a:lnTo>
                  <a:pt x="252683" y="201543"/>
                </a:lnTo>
                <a:lnTo>
                  <a:pt x="218757" y="175785"/>
                </a:lnTo>
                <a:lnTo>
                  <a:pt x="201543" y="170884"/>
                </a:lnTo>
                <a:lnTo>
                  <a:pt x="201543" y="168371"/>
                </a:lnTo>
                <a:lnTo>
                  <a:pt x="237102" y="149147"/>
                </a:lnTo>
                <a:lnTo>
                  <a:pt x="242563" y="142236"/>
                </a:lnTo>
                <a:lnTo>
                  <a:pt x="75892" y="142236"/>
                </a:lnTo>
                <a:lnTo>
                  <a:pt x="75892" y="62322"/>
                </a:lnTo>
                <a:lnTo>
                  <a:pt x="253013" y="62322"/>
                </a:lnTo>
                <a:lnTo>
                  <a:pt x="252683" y="60814"/>
                </a:lnTo>
                <a:lnTo>
                  <a:pt x="231165" y="28365"/>
                </a:lnTo>
                <a:lnTo>
                  <a:pt x="191491" y="9046"/>
                </a:lnTo>
                <a:lnTo>
                  <a:pt x="134477" y="565"/>
                </a:lnTo>
                <a:lnTo>
                  <a:pt x="111577" y="0"/>
                </a:lnTo>
                <a:close/>
              </a:path>
              <a:path w="1633220" h="457835">
                <a:moveTo>
                  <a:pt x="253264" y="202548"/>
                </a:moveTo>
                <a:lnTo>
                  <a:pt x="123137" y="202548"/>
                </a:lnTo>
                <a:lnTo>
                  <a:pt x="134571" y="202894"/>
                </a:lnTo>
                <a:lnTo>
                  <a:pt x="144749" y="203930"/>
                </a:lnTo>
                <a:lnTo>
                  <a:pt x="180936" y="223658"/>
                </a:lnTo>
                <a:lnTo>
                  <a:pt x="184957" y="230359"/>
                </a:lnTo>
                <a:lnTo>
                  <a:pt x="186968" y="238233"/>
                </a:lnTo>
                <a:lnTo>
                  <a:pt x="186968" y="247280"/>
                </a:lnTo>
                <a:lnTo>
                  <a:pt x="173397" y="282965"/>
                </a:lnTo>
                <a:lnTo>
                  <a:pt x="125650" y="296032"/>
                </a:lnTo>
                <a:lnTo>
                  <a:pt x="257835" y="296032"/>
                </a:lnTo>
                <a:lnTo>
                  <a:pt x="261855" y="285226"/>
                </a:lnTo>
                <a:lnTo>
                  <a:pt x="264871" y="270588"/>
                </a:lnTo>
                <a:lnTo>
                  <a:pt x="265876" y="254819"/>
                </a:lnTo>
                <a:lnTo>
                  <a:pt x="265342" y="241437"/>
                </a:lnTo>
                <a:lnTo>
                  <a:pt x="263740" y="229438"/>
                </a:lnTo>
                <a:lnTo>
                  <a:pt x="261070" y="218820"/>
                </a:lnTo>
                <a:lnTo>
                  <a:pt x="257332" y="209585"/>
                </a:lnTo>
                <a:lnTo>
                  <a:pt x="253264" y="202548"/>
                </a:lnTo>
                <a:close/>
              </a:path>
              <a:path w="1633220" h="457835">
                <a:moveTo>
                  <a:pt x="253013" y="62322"/>
                </a:moveTo>
                <a:lnTo>
                  <a:pt x="116101" y="62322"/>
                </a:lnTo>
                <a:lnTo>
                  <a:pt x="131336" y="62888"/>
                </a:lnTo>
                <a:lnTo>
                  <a:pt x="144372" y="64584"/>
                </a:lnTo>
                <a:lnTo>
                  <a:pt x="177984" y="91442"/>
                </a:lnTo>
                <a:lnTo>
                  <a:pt x="178926" y="101023"/>
                </a:lnTo>
                <a:lnTo>
                  <a:pt x="178109" y="110478"/>
                </a:lnTo>
                <a:lnTo>
                  <a:pt x="148142" y="139597"/>
                </a:lnTo>
                <a:lnTo>
                  <a:pt x="120122" y="142236"/>
                </a:lnTo>
                <a:lnTo>
                  <a:pt x="242563" y="142236"/>
                </a:lnTo>
                <a:lnTo>
                  <a:pt x="256421" y="100803"/>
                </a:lnTo>
                <a:lnTo>
                  <a:pt x="256829" y="90971"/>
                </a:lnTo>
                <a:lnTo>
                  <a:pt x="255793" y="75013"/>
                </a:lnTo>
                <a:lnTo>
                  <a:pt x="253013" y="62322"/>
                </a:lnTo>
                <a:close/>
              </a:path>
              <a:path w="1633220" h="457835">
                <a:moveTo>
                  <a:pt x="396490" y="84437"/>
                </a:moveTo>
                <a:lnTo>
                  <a:pt x="321602" y="84437"/>
                </a:lnTo>
                <a:lnTo>
                  <a:pt x="321602" y="358858"/>
                </a:lnTo>
                <a:lnTo>
                  <a:pt x="435190" y="358858"/>
                </a:lnTo>
                <a:lnTo>
                  <a:pt x="455734" y="358198"/>
                </a:lnTo>
                <a:lnTo>
                  <a:pt x="504550" y="348303"/>
                </a:lnTo>
                <a:lnTo>
                  <a:pt x="536308" y="326911"/>
                </a:lnTo>
                <a:lnTo>
                  <a:pt x="548858" y="307090"/>
                </a:lnTo>
                <a:lnTo>
                  <a:pt x="396490" y="307090"/>
                </a:lnTo>
                <a:lnTo>
                  <a:pt x="396490" y="242254"/>
                </a:lnTo>
                <a:lnTo>
                  <a:pt x="550736" y="242254"/>
                </a:lnTo>
                <a:lnTo>
                  <a:pt x="548182" y="235783"/>
                </a:lnTo>
                <a:lnTo>
                  <a:pt x="514727" y="204402"/>
                </a:lnTo>
                <a:lnTo>
                  <a:pt x="471127" y="192748"/>
                </a:lnTo>
                <a:lnTo>
                  <a:pt x="432677" y="190486"/>
                </a:lnTo>
                <a:lnTo>
                  <a:pt x="396490" y="190486"/>
                </a:lnTo>
                <a:lnTo>
                  <a:pt x="396490" y="84437"/>
                </a:lnTo>
                <a:close/>
              </a:path>
              <a:path w="1633220" h="457835">
                <a:moveTo>
                  <a:pt x="550736" y="242254"/>
                </a:moveTo>
                <a:lnTo>
                  <a:pt x="430164" y="242254"/>
                </a:lnTo>
                <a:lnTo>
                  <a:pt x="441944" y="242694"/>
                </a:lnTo>
                <a:lnTo>
                  <a:pt x="452153" y="244013"/>
                </a:lnTo>
                <a:lnTo>
                  <a:pt x="480927" y="272410"/>
                </a:lnTo>
                <a:lnTo>
                  <a:pt x="480048" y="281049"/>
                </a:lnTo>
                <a:lnTo>
                  <a:pt x="441693" y="306587"/>
                </a:lnTo>
                <a:lnTo>
                  <a:pt x="431170" y="307090"/>
                </a:lnTo>
                <a:lnTo>
                  <a:pt x="548858" y="307090"/>
                </a:lnTo>
                <a:lnTo>
                  <a:pt x="552674" y="296284"/>
                </a:lnTo>
                <a:lnTo>
                  <a:pt x="555030" y="284284"/>
                </a:lnTo>
                <a:lnTo>
                  <a:pt x="555815" y="271405"/>
                </a:lnTo>
                <a:lnTo>
                  <a:pt x="554967" y="258400"/>
                </a:lnTo>
                <a:lnTo>
                  <a:pt x="552422" y="246526"/>
                </a:lnTo>
                <a:lnTo>
                  <a:pt x="550736" y="242254"/>
                </a:lnTo>
                <a:close/>
              </a:path>
              <a:path w="1633220" h="457835">
                <a:moveTo>
                  <a:pt x="670408" y="84437"/>
                </a:moveTo>
                <a:lnTo>
                  <a:pt x="595521" y="84437"/>
                </a:lnTo>
                <a:lnTo>
                  <a:pt x="595521" y="358858"/>
                </a:lnTo>
                <a:lnTo>
                  <a:pt x="670408" y="358858"/>
                </a:lnTo>
                <a:lnTo>
                  <a:pt x="670408" y="84437"/>
                </a:lnTo>
                <a:close/>
              </a:path>
              <a:path w="1633220" h="457835">
                <a:moveTo>
                  <a:pt x="869243" y="84437"/>
                </a:moveTo>
                <a:lnTo>
                  <a:pt x="738566" y="84437"/>
                </a:lnTo>
                <a:lnTo>
                  <a:pt x="738566" y="358858"/>
                </a:lnTo>
                <a:lnTo>
                  <a:pt x="869243" y="358858"/>
                </a:lnTo>
                <a:lnTo>
                  <a:pt x="884949" y="358481"/>
                </a:lnTo>
                <a:lnTo>
                  <a:pt x="924529" y="352826"/>
                </a:lnTo>
                <a:lnTo>
                  <a:pt x="962224" y="335738"/>
                </a:lnTo>
                <a:lnTo>
                  <a:pt x="984339" y="307090"/>
                </a:lnTo>
                <a:lnTo>
                  <a:pt x="813454" y="307090"/>
                </a:lnTo>
                <a:lnTo>
                  <a:pt x="813454" y="242254"/>
                </a:lnTo>
                <a:lnTo>
                  <a:pt x="978621" y="242254"/>
                </a:lnTo>
                <a:lnTo>
                  <a:pt x="972779" y="235720"/>
                </a:lnTo>
                <a:lnTo>
                  <a:pt x="963512" y="228464"/>
                </a:lnTo>
                <a:lnTo>
                  <a:pt x="952800" y="222778"/>
                </a:lnTo>
                <a:lnTo>
                  <a:pt x="940644" y="218663"/>
                </a:lnTo>
                <a:lnTo>
                  <a:pt x="927042" y="216119"/>
                </a:lnTo>
                <a:lnTo>
                  <a:pt x="927042" y="214108"/>
                </a:lnTo>
                <a:lnTo>
                  <a:pt x="967753" y="194004"/>
                </a:lnTo>
                <a:lnTo>
                  <a:pt x="969640" y="191491"/>
                </a:lnTo>
                <a:lnTo>
                  <a:pt x="813454" y="191491"/>
                </a:lnTo>
                <a:lnTo>
                  <a:pt x="813454" y="137210"/>
                </a:lnTo>
                <a:lnTo>
                  <a:pt x="979333" y="137210"/>
                </a:lnTo>
                <a:lnTo>
                  <a:pt x="978056" y="132058"/>
                </a:lnTo>
                <a:lnTo>
                  <a:pt x="949408" y="100269"/>
                </a:lnTo>
                <a:lnTo>
                  <a:pt x="899650" y="86196"/>
                </a:lnTo>
                <a:lnTo>
                  <a:pt x="884886" y="84877"/>
                </a:lnTo>
                <a:lnTo>
                  <a:pt x="869243" y="84437"/>
                </a:lnTo>
                <a:close/>
              </a:path>
              <a:path w="1633220" h="457835">
                <a:moveTo>
                  <a:pt x="978621" y="242254"/>
                </a:moveTo>
                <a:lnTo>
                  <a:pt x="862709" y="242254"/>
                </a:lnTo>
                <a:lnTo>
                  <a:pt x="874489" y="242725"/>
                </a:lnTo>
                <a:lnTo>
                  <a:pt x="884698" y="244139"/>
                </a:lnTo>
                <a:lnTo>
                  <a:pt x="912969" y="272913"/>
                </a:lnTo>
                <a:lnTo>
                  <a:pt x="912090" y="281551"/>
                </a:lnTo>
                <a:lnTo>
                  <a:pt x="874300" y="306618"/>
                </a:lnTo>
                <a:lnTo>
                  <a:pt x="864217" y="307090"/>
                </a:lnTo>
                <a:lnTo>
                  <a:pt x="984339" y="307090"/>
                </a:lnTo>
                <a:lnTo>
                  <a:pt x="986412" y="301907"/>
                </a:lnTo>
                <a:lnTo>
                  <a:pt x="988611" y="293896"/>
                </a:lnTo>
                <a:lnTo>
                  <a:pt x="989930" y="285572"/>
                </a:lnTo>
                <a:lnTo>
                  <a:pt x="990370" y="276933"/>
                </a:lnTo>
                <a:lnTo>
                  <a:pt x="989270" y="264934"/>
                </a:lnTo>
                <a:lnTo>
                  <a:pt x="985972" y="254065"/>
                </a:lnTo>
                <a:lnTo>
                  <a:pt x="980475" y="244327"/>
                </a:lnTo>
                <a:lnTo>
                  <a:pt x="978621" y="242254"/>
                </a:lnTo>
                <a:close/>
              </a:path>
              <a:path w="1633220" h="457835">
                <a:moveTo>
                  <a:pt x="979333" y="137210"/>
                </a:moveTo>
                <a:lnTo>
                  <a:pt x="866227" y="137210"/>
                </a:lnTo>
                <a:lnTo>
                  <a:pt x="875431" y="137587"/>
                </a:lnTo>
                <a:lnTo>
                  <a:pt x="883441" y="138718"/>
                </a:lnTo>
                <a:lnTo>
                  <a:pt x="890258" y="140603"/>
                </a:lnTo>
                <a:lnTo>
                  <a:pt x="895881" y="143241"/>
                </a:lnTo>
                <a:lnTo>
                  <a:pt x="902582" y="147262"/>
                </a:lnTo>
                <a:lnTo>
                  <a:pt x="905933" y="153628"/>
                </a:lnTo>
                <a:lnTo>
                  <a:pt x="905933" y="162340"/>
                </a:lnTo>
                <a:lnTo>
                  <a:pt x="878415" y="189858"/>
                </a:lnTo>
                <a:lnTo>
                  <a:pt x="857683" y="191491"/>
                </a:lnTo>
                <a:lnTo>
                  <a:pt x="969640" y="191491"/>
                </a:lnTo>
                <a:lnTo>
                  <a:pt x="973910" y="185805"/>
                </a:lnTo>
                <a:lnTo>
                  <a:pt x="978307" y="176790"/>
                </a:lnTo>
                <a:lnTo>
                  <a:pt x="980946" y="166958"/>
                </a:lnTo>
                <a:lnTo>
                  <a:pt x="981826" y="156309"/>
                </a:lnTo>
                <a:lnTo>
                  <a:pt x="980883" y="143461"/>
                </a:lnTo>
                <a:lnTo>
                  <a:pt x="979333" y="137210"/>
                </a:lnTo>
                <a:close/>
              </a:path>
              <a:path w="1633220" h="457835">
                <a:moveTo>
                  <a:pt x="1161710" y="79411"/>
                </a:moveTo>
                <a:lnTo>
                  <a:pt x="1123261" y="83557"/>
                </a:lnTo>
                <a:lnTo>
                  <a:pt x="1076142" y="105232"/>
                </a:lnTo>
                <a:lnTo>
                  <a:pt x="1044101" y="144246"/>
                </a:lnTo>
                <a:lnTo>
                  <a:pt x="1029023" y="199187"/>
                </a:lnTo>
                <a:lnTo>
                  <a:pt x="1028018" y="221145"/>
                </a:lnTo>
                <a:lnTo>
                  <a:pt x="1028615" y="237762"/>
                </a:lnTo>
                <a:lnTo>
                  <a:pt x="1037567" y="281960"/>
                </a:lnTo>
                <a:lnTo>
                  <a:pt x="1056886" y="317393"/>
                </a:lnTo>
                <a:lnTo>
                  <a:pt x="1095272" y="349528"/>
                </a:lnTo>
                <a:lnTo>
                  <a:pt x="1132559" y="361622"/>
                </a:lnTo>
                <a:lnTo>
                  <a:pt x="1160202" y="363884"/>
                </a:lnTo>
                <a:lnTo>
                  <a:pt x="1175375" y="363318"/>
                </a:lnTo>
                <a:lnTo>
                  <a:pt x="1215991" y="354837"/>
                </a:lnTo>
                <a:lnTo>
                  <a:pt x="1257707" y="327194"/>
                </a:lnTo>
                <a:lnTo>
                  <a:pt x="1274726" y="303571"/>
                </a:lnTo>
                <a:lnTo>
                  <a:pt x="1161208" y="303571"/>
                </a:lnTo>
                <a:lnTo>
                  <a:pt x="1151627" y="303006"/>
                </a:lnTo>
                <a:lnTo>
                  <a:pt x="1117607" y="282839"/>
                </a:lnTo>
                <a:lnTo>
                  <a:pt x="1105796" y="246149"/>
                </a:lnTo>
                <a:lnTo>
                  <a:pt x="1104414" y="221145"/>
                </a:lnTo>
                <a:lnTo>
                  <a:pt x="1105230" y="202077"/>
                </a:lnTo>
                <a:lnTo>
                  <a:pt x="1117481" y="160330"/>
                </a:lnTo>
                <a:lnTo>
                  <a:pt x="1160705" y="139723"/>
                </a:lnTo>
                <a:lnTo>
                  <a:pt x="1273972" y="139723"/>
                </a:lnTo>
                <a:lnTo>
                  <a:pt x="1267477" y="129357"/>
                </a:lnTo>
                <a:lnTo>
                  <a:pt x="1230064" y="95997"/>
                </a:lnTo>
                <a:lnTo>
                  <a:pt x="1180495" y="80447"/>
                </a:lnTo>
                <a:lnTo>
                  <a:pt x="1161710" y="79411"/>
                </a:lnTo>
                <a:close/>
              </a:path>
              <a:path w="1633220" h="457835">
                <a:moveTo>
                  <a:pt x="1273972" y="139723"/>
                </a:moveTo>
                <a:lnTo>
                  <a:pt x="1160705" y="139723"/>
                </a:lnTo>
                <a:lnTo>
                  <a:pt x="1170286" y="140288"/>
                </a:lnTo>
                <a:lnTo>
                  <a:pt x="1178924" y="141985"/>
                </a:lnTo>
                <a:lnTo>
                  <a:pt x="1208264" y="167429"/>
                </a:lnTo>
                <a:lnTo>
                  <a:pt x="1217122" y="208140"/>
                </a:lnTo>
                <a:lnTo>
                  <a:pt x="1217499" y="221145"/>
                </a:lnTo>
                <a:lnTo>
                  <a:pt x="1217122" y="234181"/>
                </a:lnTo>
                <a:lnTo>
                  <a:pt x="1208264" y="275394"/>
                </a:lnTo>
                <a:lnTo>
                  <a:pt x="1179301" y="301310"/>
                </a:lnTo>
                <a:lnTo>
                  <a:pt x="1161208" y="303571"/>
                </a:lnTo>
                <a:lnTo>
                  <a:pt x="1274726" y="303571"/>
                </a:lnTo>
                <a:lnTo>
                  <a:pt x="1291507" y="253437"/>
                </a:lnTo>
                <a:lnTo>
                  <a:pt x="1293895" y="221145"/>
                </a:lnTo>
                <a:lnTo>
                  <a:pt x="1292827" y="199187"/>
                </a:lnTo>
                <a:lnTo>
                  <a:pt x="1289623" y="179052"/>
                </a:lnTo>
                <a:lnTo>
                  <a:pt x="1284282" y="160738"/>
                </a:lnTo>
                <a:lnTo>
                  <a:pt x="1276806" y="144246"/>
                </a:lnTo>
                <a:lnTo>
                  <a:pt x="1273972" y="139723"/>
                </a:lnTo>
                <a:close/>
              </a:path>
              <a:path w="1633220" h="457835">
                <a:moveTo>
                  <a:pt x="1632720" y="304074"/>
                </a:moveTo>
                <a:lnTo>
                  <a:pt x="1313567" y="304074"/>
                </a:lnTo>
                <a:lnTo>
                  <a:pt x="1313567" y="457368"/>
                </a:lnTo>
                <a:lnTo>
                  <a:pt x="1380916" y="457368"/>
                </a:lnTo>
                <a:lnTo>
                  <a:pt x="1380916" y="358858"/>
                </a:lnTo>
                <a:lnTo>
                  <a:pt x="1632720" y="358858"/>
                </a:lnTo>
                <a:lnTo>
                  <a:pt x="1632720" y="304074"/>
                </a:lnTo>
                <a:close/>
              </a:path>
              <a:path w="1633220" h="457835">
                <a:moveTo>
                  <a:pt x="1632720" y="358858"/>
                </a:moveTo>
                <a:lnTo>
                  <a:pt x="1565371" y="358858"/>
                </a:lnTo>
                <a:lnTo>
                  <a:pt x="1565371" y="457368"/>
                </a:lnTo>
                <a:lnTo>
                  <a:pt x="1632720" y="457368"/>
                </a:lnTo>
                <a:lnTo>
                  <a:pt x="1632720" y="358858"/>
                </a:lnTo>
                <a:close/>
              </a:path>
              <a:path w="1633220" h="457835">
                <a:moveTo>
                  <a:pt x="1592511" y="84437"/>
                </a:moveTo>
                <a:lnTo>
                  <a:pt x="1398507" y="84437"/>
                </a:lnTo>
                <a:lnTo>
                  <a:pt x="1396496" y="104761"/>
                </a:lnTo>
                <a:lnTo>
                  <a:pt x="1393983" y="125022"/>
                </a:lnTo>
                <a:lnTo>
                  <a:pt x="1387449" y="165356"/>
                </a:lnTo>
                <a:lnTo>
                  <a:pt x="1378654" y="204433"/>
                </a:lnTo>
                <a:lnTo>
                  <a:pt x="1367345" y="241249"/>
                </a:lnTo>
                <a:lnTo>
                  <a:pt x="1345388" y="289781"/>
                </a:lnTo>
                <a:lnTo>
                  <a:pt x="1336687" y="304074"/>
                </a:lnTo>
                <a:lnTo>
                  <a:pt x="1415093" y="304074"/>
                </a:lnTo>
                <a:lnTo>
                  <a:pt x="1431678" y="266756"/>
                </a:lnTo>
                <a:lnTo>
                  <a:pt x="1444495" y="227176"/>
                </a:lnTo>
                <a:lnTo>
                  <a:pt x="1454170" y="185114"/>
                </a:lnTo>
                <a:lnTo>
                  <a:pt x="1461332" y="140728"/>
                </a:lnTo>
                <a:lnTo>
                  <a:pt x="1592511" y="140728"/>
                </a:lnTo>
                <a:lnTo>
                  <a:pt x="1592511" y="84437"/>
                </a:lnTo>
                <a:close/>
              </a:path>
              <a:path w="1633220" h="457835">
                <a:moveTo>
                  <a:pt x="1592511" y="140728"/>
                </a:moveTo>
                <a:lnTo>
                  <a:pt x="1517624" y="140728"/>
                </a:lnTo>
                <a:lnTo>
                  <a:pt x="1517624" y="304074"/>
                </a:lnTo>
                <a:lnTo>
                  <a:pt x="1592511" y="304074"/>
                </a:lnTo>
                <a:lnTo>
                  <a:pt x="1592511" y="140728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468" y="3952340"/>
            <a:ext cx="13160747" cy="43158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40905" y="3088911"/>
            <a:ext cx="230334" cy="23033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4847721" y="4670014"/>
            <a:ext cx="406400" cy="459105"/>
            <a:chOff x="14847721" y="4670014"/>
            <a:chExt cx="406400" cy="45910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3843" y="4670014"/>
              <a:ext cx="270081" cy="2700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7721" y="4858490"/>
              <a:ext cx="270081" cy="27008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8575356" y="9120140"/>
            <a:ext cx="489584" cy="656590"/>
            <a:chOff x="18575356" y="9120140"/>
            <a:chExt cx="489584" cy="65659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1366" y="9434267"/>
              <a:ext cx="132946" cy="1329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5244" y="9298146"/>
              <a:ext cx="132946" cy="1329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59123" y="9497092"/>
              <a:ext cx="132946" cy="1329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84773" y="9633214"/>
              <a:ext cx="132946" cy="1329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84773" y="9465680"/>
              <a:ext cx="132946" cy="1329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0895" y="9287675"/>
              <a:ext cx="132946" cy="1329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48652" y="9329558"/>
              <a:ext cx="132946" cy="1329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75356" y="9455209"/>
              <a:ext cx="132946" cy="2481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48652" y="9643685"/>
              <a:ext cx="132946" cy="1329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4302" y="9120140"/>
              <a:ext cx="132946" cy="132946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8365937" y="9182966"/>
            <a:ext cx="426720" cy="353060"/>
            <a:chOff x="18365937" y="9182966"/>
            <a:chExt cx="426720" cy="35306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5937" y="9402855"/>
              <a:ext cx="132946" cy="1329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23001" y="9235321"/>
              <a:ext cx="132946" cy="1329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59122" y="9182966"/>
              <a:ext cx="132946" cy="13294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8931365" y="9088728"/>
            <a:ext cx="259079" cy="206375"/>
            <a:chOff x="18931365" y="9088728"/>
            <a:chExt cx="259079" cy="20637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1365" y="9162025"/>
              <a:ext cx="132946" cy="1329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57016" y="9088728"/>
              <a:ext cx="132946" cy="13294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7559667" y="9497093"/>
            <a:ext cx="1096645" cy="1092200"/>
            <a:chOff x="17559667" y="9497093"/>
            <a:chExt cx="1096645" cy="1092200"/>
          </a:xfrm>
        </p:grpSpPr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12530" y="9706511"/>
              <a:ext cx="132946" cy="1329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86880" y="9580860"/>
              <a:ext cx="132946" cy="1329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5938" y="9779807"/>
              <a:ext cx="132946" cy="1329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23001" y="9853103"/>
              <a:ext cx="132946" cy="1329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682" y="9915929"/>
              <a:ext cx="337672" cy="3376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41328" y="9497093"/>
              <a:ext cx="337672" cy="3376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52852" y="9716982"/>
              <a:ext cx="337672" cy="33767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85318" y="9968283"/>
              <a:ext cx="337672" cy="33767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0609" y="9696040"/>
              <a:ext cx="337672" cy="3376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59667" y="10250997"/>
              <a:ext cx="337672" cy="3376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26148" y="10156759"/>
              <a:ext cx="337672" cy="337672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09609" y="8868840"/>
            <a:ext cx="1800992" cy="1800992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5458">
            <a:off x="13900432" y="4708331"/>
            <a:ext cx="990272" cy="57039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98450" y="639071"/>
            <a:ext cx="13716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 smtClean="0">
                <a:solidFill>
                  <a:srgbClr val="00CD93"/>
                </a:solidFill>
              </a:rPr>
              <a:t>Thank you!</a:t>
            </a:r>
            <a:endParaRPr lang="ru-RU" sz="16600" b="1" dirty="0">
              <a:solidFill>
                <a:srgbClr val="00CD9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069" y="321749"/>
            <a:ext cx="3695039" cy="4573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0126" y="2732901"/>
            <a:ext cx="3047027" cy="30470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57849" y="6233234"/>
            <a:ext cx="1445260" cy="208279"/>
          </a:xfrm>
          <a:custGeom>
            <a:avLst/>
            <a:gdLst/>
            <a:ahLst/>
            <a:cxnLst/>
            <a:rect l="l" t="t" r="r" b="b"/>
            <a:pathLst>
              <a:path w="1445259" h="208279">
                <a:moveTo>
                  <a:pt x="43537" y="0"/>
                </a:moveTo>
                <a:lnTo>
                  <a:pt x="0" y="0"/>
                </a:lnTo>
                <a:lnTo>
                  <a:pt x="0" y="164476"/>
                </a:lnTo>
                <a:lnTo>
                  <a:pt x="20732" y="164476"/>
                </a:lnTo>
                <a:lnTo>
                  <a:pt x="20732" y="100436"/>
                </a:lnTo>
                <a:lnTo>
                  <a:pt x="39621" y="100436"/>
                </a:lnTo>
                <a:lnTo>
                  <a:pt x="79166" y="93372"/>
                </a:lnTo>
                <a:lnTo>
                  <a:pt x="92892" y="82699"/>
                </a:lnTo>
                <a:lnTo>
                  <a:pt x="20732" y="82699"/>
                </a:lnTo>
                <a:lnTo>
                  <a:pt x="20732" y="17737"/>
                </a:lnTo>
                <a:lnTo>
                  <a:pt x="95212" y="17737"/>
                </a:lnTo>
                <a:lnTo>
                  <a:pt x="90531" y="12669"/>
                </a:lnTo>
                <a:lnTo>
                  <a:pt x="82065" y="7126"/>
                </a:lnTo>
                <a:lnTo>
                  <a:pt x="71411" y="3167"/>
                </a:lnTo>
                <a:lnTo>
                  <a:pt x="58568" y="791"/>
                </a:lnTo>
                <a:lnTo>
                  <a:pt x="43537" y="0"/>
                </a:lnTo>
                <a:close/>
              </a:path>
              <a:path w="1445259" h="208279">
                <a:moveTo>
                  <a:pt x="95212" y="17737"/>
                </a:moveTo>
                <a:lnTo>
                  <a:pt x="41695" y="17737"/>
                </a:lnTo>
                <a:lnTo>
                  <a:pt x="51902" y="18227"/>
                </a:lnTo>
                <a:lnTo>
                  <a:pt x="60642" y="19695"/>
                </a:lnTo>
                <a:lnTo>
                  <a:pt x="83850" y="57282"/>
                </a:lnTo>
                <a:lnTo>
                  <a:pt x="82161" y="63732"/>
                </a:lnTo>
                <a:lnTo>
                  <a:pt x="44819" y="82497"/>
                </a:lnTo>
                <a:lnTo>
                  <a:pt x="37318" y="82699"/>
                </a:lnTo>
                <a:lnTo>
                  <a:pt x="92892" y="82699"/>
                </a:lnTo>
                <a:lnTo>
                  <a:pt x="96059" y="79627"/>
                </a:lnTo>
                <a:lnTo>
                  <a:pt x="99668" y="74098"/>
                </a:lnTo>
                <a:lnTo>
                  <a:pt x="101818" y="67956"/>
                </a:lnTo>
                <a:lnTo>
                  <a:pt x="104122" y="61659"/>
                </a:lnTo>
                <a:lnTo>
                  <a:pt x="105274" y="55132"/>
                </a:lnTo>
                <a:lnTo>
                  <a:pt x="105274" y="48375"/>
                </a:lnTo>
                <a:lnTo>
                  <a:pt x="104352" y="37505"/>
                </a:lnTo>
                <a:lnTo>
                  <a:pt x="101588" y="27931"/>
                </a:lnTo>
                <a:lnTo>
                  <a:pt x="96981" y="19652"/>
                </a:lnTo>
                <a:lnTo>
                  <a:pt x="95212" y="17737"/>
                </a:lnTo>
                <a:close/>
              </a:path>
              <a:path w="1445259" h="208279">
                <a:moveTo>
                  <a:pt x="177484" y="38700"/>
                </a:moveTo>
                <a:lnTo>
                  <a:pt x="137805" y="56034"/>
                </a:lnTo>
                <a:lnTo>
                  <a:pt x="123307" y="93885"/>
                </a:lnTo>
                <a:lnTo>
                  <a:pt x="122889" y="103661"/>
                </a:lnTo>
                <a:lnTo>
                  <a:pt x="123350" y="113524"/>
                </a:lnTo>
                <a:lnTo>
                  <a:pt x="139302" y="150770"/>
                </a:lnTo>
                <a:lnTo>
                  <a:pt x="182322" y="166780"/>
                </a:lnTo>
                <a:lnTo>
                  <a:pt x="190768" y="166780"/>
                </a:lnTo>
                <a:lnTo>
                  <a:pt x="198063" y="166089"/>
                </a:lnTo>
                <a:lnTo>
                  <a:pt x="204206" y="164707"/>
                </a:lnTo>
                <a:lnTo>
                  <a:pt x="210349" y="163478"/>
                </a:lnTo>
                <a:lnTo>
                  <a:pt x="216569" y="161482"/>
                </a:lnTo>
                <a:lnTo>
                  <a:pt x="222865" y="158717"/>
                </a:lnTo>
                <a:lnTo>
                  <a:pt x="222865" y="149503"/>
                </a:lnTo>
                <a:lnTo>
                  <a:pt x="183243" y="149503"/>
                </a:lnTo>
                <a:lnTo>
                  <a:pt x="174478" y="148812"/>
                </a:lnTo>
                <a:lnTo>
                  <a:pt x="144687" y="116518"/>
                </a:lnTo>
                <a:lnTo>
                  <a:pt x="143852" y="106656"/>
                </a:lnTo>
                <a:lnTo>
                  <a:pt x="228394" y="106656"/>
                </a:lnTo>
                <a:lnTo>
                  <a:pt x="228367" y="93885"/>
                </a:lnTo>
                <a:lnTo>
                  <a:pt x="228207" y="90531"/>
                </a:lnTo>
                <a:lnTo>
                  <a:pt x="144312" y="90531"/>
                </a:lnTo>
                <a:lnTo>
                  <a:pt x="145536" y="82699"/>
                </a:lnTo>
                <a:lnTo>
                  <a:pt x="167579" y="55286"/>
                </a:lnTo>
                <a:lnTo>
                  <a:pt x="215819" y="55286"/>
                </a:lnTo>
                <a:lnTo>
                  <a:pt x="214803" y="53961"/>
                </a:lnTo>
                <a:lnTo>
                  <a:pt x="185144" y="39132"/>
                </a:lnTo>
                <a:lnTo>
                  <a:pt x="177484" y="38700"/>
                </a:lnTo>
                <a:close/>
              </a:path>
              <a:path w="1445259" h="208279">
                <a:moveTo>
                  <a:pt x="222865" y="140980"/>
                </a:moveTo>
                <a:lnTo>
                  <a:pt x="191076" y="149503"/>
                </a:lnTo>
                <a:lnTo>
                  <a:pt x="222865" y="149503"/>
                </a:lnTo>
                <a:lnTo>
                  <a:pt x="222865" y="140980"/>
                </a:lnTo>
                <a:close/>
              </a:path>
              <a:path w="1445259" h="208279">
                <a:moveTo>
                  <a:pt x="215819" y="55286"/>
                </a:moveTo>
                <a:lnTo>
                  <a:pt x="184165" y="55286"/>
                </a:lnTo>
                <a:lnTo>
                  <a:pt x="189770" y="56822"/>
                </a:lnTo>
                <a:lnTo>
                  <a:pt x="194070" y="59893"/>
                </a:lnTo>
                <a:lnTo>
                  <a:pt x="198524" y="62811"/>
                </a:lnTo>
                <a:lnTo>
                  <a:pt x="201826" y="66881"/>
                </a:lnTo>
                <a:lnTo>
                  <a:pt x="206126" y="77324"/>
                </a:lnTo>
                <a:lnTo>
                  <a:pt x="207201" y="83466"/>
                </a:lnTo>
                <a:lnTo>
                  <a:pt x="207201" y="90531"/>
                </a:lnTo>
                <a:lnTo>
                  <a:pt x="228207" y="90531"/>
                </a:lnTo>
                <a:lnTo>
                  <a:pt x="218834" y="59216"/>
                </a:lnTo>
                <a:lnTo>
                  <a:pt x="215819" y="55286"/>
                </a:lnTo>
                <a:close/>
              </a:path>
              <a:path w="1445259" h="208279">
                <a:moveTo>
                  <a:pt x="240937" y="140519"/>
                </a:moveTo>
                <a:lnTo>
                  <a:pt x="240937" y="158717"/>
                </a:lnTo>
                <a:lnTo>
                  <a:pt x="244163" y="160407"/>
                </a:lnTo>
                <a:lnTo>
                  <a:pt x="277257" y="166780"/>
                </a:lnTo>
                <a:lnTo>
                  <a:pt x="283093" y="166780"/>
                </a:lnTo>
                <a:lnTo>
                  <a:pt x="320642" y="158717"/>
                </a:lnTo>
                <a:lnTo>
                  <a:pt x="329165" y="150194"/>
                </a:lnTo>
                <a:lnTo>
                  <a:pt x="274416" y="150194"/>
                </a:lnTo>
                <a:lnTo>
                  <a:pt x="266584" y="149196"/>
                </a:lnTo>
                <a:lnTo>
                  <a:pt x="252302" y="145203"/>
                </a:lnTo>
                <a:lnTo>
                  <a:pt x="246159" y="142976"/>
                </a:lnTo>
                <a:lnTo>
                  <a:pt x="240937" y="140519"/>
                </a:lnTo>
                <a:close/>
              </a:path>
              <a:path w="1445259" h="208279">
                <a:moveTo>
                  <a:pt x="327426" y="55516"/>
                </a:moveTo>
                <a:lnTo>
                  <a:pt x="293306" y="55516"/>
                </a:lnTo>
                <a:lnTo>
                  <a:pt x="300217" y="56975"/>
                </a:lnTo>
                <a:lnTo>
                  <a:pt x="304977" y="59893"/>
                </a:lnTo>
                <a:lnTo>
                  <a:pt x="309892" y="62811"/>
                </a:lnTo>
                <a:lnTo>
                  <a:pt x="312349" y="67188"/>
                </a:lnTo>
                <a:lnTo>
                  <a:pt x="312349" y="79934"/>
                </a:lnTo>
                <a:lnTo>
                  <a:pt x="277334" y="91913"/>
                </a:lnTo>
                <a:lnTo>
                  <a:pt x="263973" y="91913"/>
                </a:lnTo>
                <a:lnTo>
                  <a:pt x="263973" y="108499"/>
                </a:lnTo>
                <a:lnTo>
                  <a:pt x="288545" y="108499"/>
                </a:lnTo>
                <a:lnTo>
                  <a:pt x="295072" y="109267"/>
                </a:lnTo>
                <a:lnTo>
                  <a:pt x="305361" y="112338"/>
                </a:lnTo>
                <a:lnTo>
                  <a:pt x="309277" y="114642"/>
                </a:lnTo>
                <a:lnTo>
                  <a:pt x="311888" y="117713"/>
                </a:lnTo>
                <a:lnTo>
                  <a:pt x="314499" y="120631"/>
                </a:lnTo>
                <a:lnTo>
                  <a:pt x="315804" y="124470"/>
                </a:lnTo>
                <a:lnTo>
                  <a:pt x="315804" y="134453"/>
                </a:lnTo>
                <a:lnTo>
                  <a:pt x="289006" y="150194"/>
                </a:lnTo>
                <a:lnTo>
                  <a:pt x="329165" y="150194"/>
                </a:lnTo>
                <a:lnTo>
                  <a:pt x="330087" y="148812"/>
                </a:lnTo>
                <a:lnTo>
                  <a:pt x="333926" y="143283"/>
                </a:lnTo>
                <a:lnTo>
                  <a:pt x="335846" y="137140"/>
                </a:lnTo>
                <a:lnTo>
                  <a:pt x="335846" y="124086"/>
                </a:lnTo>
                <a:lnTo>
                  <a:pt x="334540" y="118942"/>
                </a:lnTo>
                <a:lnTo>
                  <a:pt x="331929" y="114949"/>
                </a:lnTo>
                <a:lnTo>
                  <a:pt x="329472" y="110956"/>
                </a:lnTo>
                <a:lnTo>
                  <a:pt x="326171" y="107731"/>
                </a:lnTo>
                <a:lnTo>
                  <a:pt x="317878" y="102817"/>
                </a:lnTo>
                <a:lnTo>
                  <a:pt x="313347" y="100897"/>
                </a:lnTo>
                <a:lnTo>
                  <a:pt x="308433" y="99515"/>
                </a:lnTo>
                <a:lnTo>
                  <a:pt x="308433" y="98593"/>
                </a:lnTo>
                <a:lnTo>
                  <a:pt x="331699" y="78706"/>
                </a:lnTo>
                <a:lnTo>
                  <a:pt x="331699" y="64270"/>
                </a:lnTo>
                <a:lnTo>
                  <a:pt x="329779" y="58434"/>
                </a:lnTo>
                <a:lnTo>
                  <a:pt x="327426" y="55516"/>
                </a:lnTo>
                <a:close/>
              </a:path>
              <a:path w="1445259" h="208279">
                <a:moveTo>
                  <a:pt x="294765" y="38700"/>
                </a:moveTo>
                <a:lnTo>
                  <a:pt x="277718" y="38700"/>
                </a:lnTo>
                <a:lnTo>
                  <a:pt x="270270" y="39391"/>
                </a:lnTo>
                <a:lnTo>
                  <a:pt x="255834" y="42155"/>
                </a:lnTo>
                <a:lnTo>
                  <a:pt x="248923" y="44305"/>
                </a:lnTo>
                <a:lnTo>
                  <a:pt x="242320" y="47223"/>
                </a:lnTo>
                <a:lnTo>
                  <a:pt x="249461" y="63348"/>
                </a:lnTo>
                <a:lnTo>
                  <a:pt x="255604" y="60738"/>
                </a:lnTo>
                <a:lnTo>
                  <a:pt x="261209" y="58818"/>
                </a:lnTo>
                <a:lnTo>
                  <a:pt x="266277" y="57589"/>
                </a:lnTo>
                <a:lnTo>
                  <a:pt x="271499" y="56207"/>
                </a:lnTo>
                <a:lnTo>
                  <a:pt x="277488" y="55516"/>
                </a:lnTo>
                <a:lnTo>
                  <a:pt x="327426" y="55516"/>
                </a:lnTo>
                <a:lnTo>
                  <a:pt x="325940" y="53673"/>
                </a:lnTo>
                <a:lnTo>
                  <a:pt x="322101" y="48759"/>
                </a:lnTo>
                <a:lnTo>
                  <a:pt x="316726" y="45073"/>
                </a:lnTo>
                <a:lnTo>
                  <a:pt x="309815" y="42616"/>
                </a:lnTo>
                <a:lnTo>
                  <a:pt x="302904" y="40005"/>
                </a:lnTo>
                <a:lnTo>
                  <a:pt x="294765" y="38700"/>
                </a:lnTo>
                <a:close/>
              </a:path>
              <a:path w="1445259" h="208279">
                <a:moveTo>
                  <a:pt x="378055" y="41003"/>
                </a:moveTo>
                <a:lnTo>
                  <a:pt x="358936" y="41003"/>
                </a:lnTo>
                <a:lnTo>
                  <a:pt x="358936" y="164476"/>
                </a:lnTo>
                <a:lnTo>
                  <a:pt x="384045" y="164476"/>
                </a:lnTo>
                <a:lnTo>
                  <a:pt x="396794" y="144435"/>
                </a:lnTo>
                <a:lnTo>
                  <a:pt x="376673" y="144435"/>
                </a:lnTo>
                <a:lnTo>
                  <a:pt x="376827" y="142899"/>
                </a:lnTo>
                <a:lnTo>
                  <a:pt x="376980" y="140903"/>
                </a:lnTo>
                <a:lnTo>
                  <a:pt x="377134" y="138446"/>
                </a:lnTo>
                <a:lnTo>
                  <a:pt x="377748" y="127465"/>
                </a:lnTo>
                <a:lnTo>
                  <a:pt x="377825" y="122320"/>
                </a:lnTo>
                <a:lnTo>
                  <a:pt x="377979" y="119710"/>
                </a:lnTo>
                <a:lnTo>
                  <a:pt x="378055" y="41003"/>
                </a:lnTo>
                <a:close/>
              </a:path>
              <a:path w="1445259" h="208279">
                <a:moveTo>
                  <a:pt x="467665" y="61275"/>
                </a:moveTo>
                <a:lnTo>
                  <a:pt x="449697" y="61275"/>
                </a:lnTo>
                <a:lnTo>
                  <a:pt x="449544" y="63272"/>
                </a:lnTo>
                <a:lnTo>
                  <a:pt x="449390" y="66266"/>
                </a:lnTo>
                <a:lnTo>
                  <a:pt x="448776" y="82007"/>
                </a:lnTo>
                <a:lnTo>
                  <a:pt x="448776" y="164476"/>
                </a:lnTo>
                <a:lnTo>
                  <a:pt x="467665" y="164476"/>
                </a:lnTo>
                <a:lnTo>
                  <a:pt x="467665" y="61275"/>
                </a:lnTo>
                <a:close/>
              </a:path>
              <a:path w="1445259" h="208279">
                <a:moveTo>
                  <a:pt x="467665" y="41003"/>
                </a:moveTo>
                <a:lnTo>
                  <a:pt x="442786" y="41003"/>
                </a:lnTo>
                <a:lnTo>
                  <a:pt x="376673" y="144435"/>
                </a:lnTo>
                <a:lnTo>
                  <a:pt x="396794" y="144435"/>
                </a:lnTo>
                <a:lnTo>
                  <a:pt x="449697" y="61275"/>
                </a:lnTo>
                <a:lnTo>
                  <a:pt x="467665" y="61275"/>
                </a:lnTo>
                <a:lnTo>
                  <a:pt x="467665" y="41003"/>
                </a:lnTo>
                <a:close/>
              </a:path>
              <a:path w="1445259" h="208279">
                <a:moveTo>
                  <a:pt x="520320" y="41003"/>
                </a:moveTo>
                <a:lnTo>
                  <a:pt x="500049" y="41003"/>
                </a:lnTo>
                <a:lnTo>
                  <a:pt x="500049" y="164476"/>
                </a:lnTo>
                <a:lnTo>
                  <a:pt x="520320" y="164476"/>
                </a:lnTo>
                <a:lnTo>
                  <a:pt x="520320" y="109420"/>
                </a:lnTo>
                <a:lnTo>
                  <a:pt x="607627" y="109420"/>
                </a:lnTo>
                <a:lnTo>
                  <a:pt x="607627" y="92374"/>
                </a:lnTo>
                <a:lnTo>
                  <a:pt x="520320" y="92374"/>
                </a:lnTo>
                <a:lnTo>
                  <a:pt x="520320" y="41003"/>
                </a:lnTo>
                <a:close/>
              </a:path>
              <a:path w="1445259" h="208279">
                <a:moveTo>
                  <a:pt x="607627" y="109420"/>
                </a:moveTo>
                <a:lnTo>
                  <a:pt x="587355" y="109420"/>
                </a:lnTo>
                <a:lnTo>
                  <a:pt x="587355" y="164476"/>
                </a:lnTo>
                <a:lnTo>
                  <a:pt x="607627" y="164476"/>
                </a:lnTo>
                <a:lnTo>
                  <a:pt x="607627" y="109420"/>
                </a:lnTo>
                <a:close/>
              </a:path>
              <a:path w="1445259" h="208279">
                <a:moveTo>
                  <a:pt x="607627" y="41003"/>
                </a:moveTo>
                <a:lnTo>
                  <a:pt x="587355" y="41003"/>
                </a:lnTo>
                <a:lnTo>
                  <a:pt x="587355" y="92374"/>
                </a:lnTo>
                <a:lnTo>
                  <a:pt x="607627" y="92374"/>
                </a:lnTo>
                <a:lnTo>
                  <a:pt x="607627" y="41003"/>
                </a:lnTo>
                <a:close/>
              </a:path>
              <a:path w="1445259" h="208279">
                <a:moveTo>
                  <a:pt x="660084" y="41003"/>
                </a:moveTo>
                <a:lnTo>
                  <a:pt x="639812" y="41003"/>
                </a:lnTo>
                <a:lnTo>
                  <a:pt x="639812" y="164476"/>
                </a:lnTo>
                <a:lnTo>
                  <a:pt x="660084" y="164476"/>
                </a:lnTo>
                <a:lnTo>
                  <a:pt x="660084" y="101818"/>
                </a:lnTo>
                <a:lnTo>
                  <a:pt x="683431" y="101818"/>
                </a:lnTo>
                <a:lnTo>
                  <a:pt x="682609" y="100897"/>
                </a:lnTo>
                <a:lnTo>
                  <a:pt x="660084" y="100897"/>
                </a:lnTo>
                <a:lnTo>
                  <a:pt x="660084" y="41003"/>
                </a:lnTo>
                <a:close/>
              </a:path>
              <a:path w="1445259" h="208279">
                <a:moveTo>
                  <a:pt x="683431" y="101818"/>
                </a:moveTo>
                <a:lnTo>
                  <a:pt x="660084" y="101818"/>
                </a:lnTo>
                <a:lnTo>
                  <a:pt x="715831" y="164476"/>
                </a:lnTo>
                <a:lnTo>
                  <a:pt x="739327" y="164476"/>
                </a:lnTo>
                <a:lnTo>
                  <a:pt x="683431" y="101818"/>
                </a:lnTo>
                <a:close/>
              </a:path>
              <a:path w="1445259" h="208279">
                <a:moveTo>
                  <a:pt x="734951" y="41003"/>
                </a:moveTo>
                <a:lnTo>
                  <a:pt x="712836" y="41003"/>
                </a:lnTo>
                <a:lnTo>
                  <a:pt x="660084" y="100897"/>
                </a:lnTo>
                <a:lnTo>
                  <a:pt x="682609" y="100897"/>
                </a:lnTo>
                <a:lnTo>
                  <a:pt x="682198" y="100436"/>
                </a:lnTo>
                <a:lnTo>
                  <a:pt x="734951" y="41003"/>
                </a:lnTo>
                <a:close/>
              </a:path>
              <a:path w="1445259" h="208279">
                <a:moveTo>
                  <a:pt x="773950" y="41003"/>
                </a:moveTo>
                <a:lnTo>
                  <a:pt x="754830" y="41003"/>
                </a:lnTo>
                <a:lnTo>
                  <a:pt x="754830" y="164476"/>
                </a:lnTo>
                <a:lnTo>
                  <a:pt x="779939" y="164476"/>
                </a:lnTo>
                <a:lnTo>
                  <a:pt x="792689" y="144435"/>
                </a:lnTo>
                <a:lnTo>
                  <a:pt x="772568" y="144435"/>
                </a:lnTo>
                <a:lnTo>
                  <a:pt x="772721" y="142899"/>
                </a:lnTo>
                <a:lnTo>
                  <a:pt x="772875" y="140903"/>
                </a:lnTo>
                <a:lnTo>
                  <a:pt x="773028" y="138446"/>
                </a:lnTo>
                <a:lnTo>
                  <a:pt x="773642" y="127465"/>
                </a:lnTo>
                <a:lnTo>
                  <a:pt x="773719" y="122320"/>
                </a:lnTo>
                <a:lnTo>
                  <a:pt x="773873" y="119710"/>
                </a:lnTo>
                <a:lnTo>
                  <a:pt x="773950" y="41003"/>
                </a:lnTo>
                <a:close/>
              </a:path>
              <a:path w="1445259" h="208279">
                <a:moveTo>
                  <a:pt x="863560" y="61275"/>
                </a:moveTo>
                <a:lnTo>
                  <a:pt x="845591" y="61275"/>
                </a:lnTo>
                <a:lnTo>
                  <a:pt x="845438" y="63272"/>
                </a:lnTo>
                <a:lnTo>
                  <a:pt x="845284" y="66266"/>
                </a:lnTo>
                <a:lnTo>
                  <a:pt x="844670" y="82007"/>
                </a:lnTo>
                <a:lnTo>
                  <a:pt x="844670" y="164476"/>
                </a:lnTo>
                <a:lnTo>
                  <a:pt x="863560" y="164476"/>
                </a:lnTo>
                <a:lnTo>
                  <a:pt x="863560" y="61275"/>
                </a:lnTo>
                <a:close/>
              </a:path>
              <a:path w="1445259" h="208279">
                <a:moveTo>
                  <a:pt x="863560" y="41003"/>
                </a:moveTo>
                <a:lnTo>
                  <a:pt x="838681" y="41003"/>
                </a:lnTo>
                <a:lnTo>
                  <a:pt x="772568" y="144435"/>
                </a:lnTo>
                <a:lnTo>
                  <a:pt x="792689" y="144435"/>
                </a:lnTo>
                <a:lnTo>
                  <a:pt x="845591" y="61275"/>
                </a:lnTo>
                <a:lnTo>
                  <a:pt x="863560" y="61275"/>
                </a:lnTo>
                <a:lnTo>
                  <a:pt x="863560" y="41003"/>
                </a:lnTo>
                <a:close/>
              </a:path>
              <a:path w="1445259" h="208279">
                <a:moveTo>
                  <a:pt x="916215" y="41003"/>
                </a:moveTo>
                <a:lnTo>
                  <a:pt x="895943" y="41003"/>
                </a:lnTo>
                <a:lnTo>
                  <a:pt x="895943" y="164476"/>
                </a:lnTo>
                <a:lnTo>
                  <a:pt x="916215" y="164476"/>
                </a:lnTo>
                <a:lnTo>
                  <a:pt x="916215" y="109420"/>
                </a:lnTo>
                <a:lnTo>
                  <a:pt x="1003521" y="109420"/>
                </a:lnTo>
                <a:lnTo>
                  <a:pt x="1003521" y="92374"/>
                </a:lnTo>
                <a:lnTo>
                  <a:pt x="916215" y="92374"/>
                </a:lnTo>
                <a:lnTo>
                  <a:pt x="916215" y="41003"/>
                </a:lnTo>
                <a:close/>
              </a:path>
              <a:path w="1445259" h="208279">
                <a:moveTo>
                  <a:pt x="1003521" y="109420"/>
                </a:moveTo>
                <a:lnTo>
                  <a:pt x="983249" y="109420"/>
                </a:lnTo>
                <a:lnTo>
                  <a:pt x="983249" y="164476"/>
                </a:lnTo>
                <a:lnTo>
                  <a:pt x="1003521" y="164476"/>
                </a:lnTo>
                <a:lnTo>
                  <a:pt x="1003521" y="109420"/>
                </a:lnTo>
                <a:close/>
              </a:path>
              <a:path w="1445259" h="208279">
                <a:moveTo>
                  <a:pt x="1003521" y="41003"/>
                </a:moveTo>
                <a:lnTo>
                  <a:pt x="983249" y="41003"/>
                </a:lnTo>
                <a:lnTo>
                  <a:pt x="983249" y="92374"/>
                </a:lnTo>
                <a:lnTo>
                  <a:pt x="1003521" y="92374"/>
                </a:lnTo>
                <a:lnTo>
                  <a:pt x="1003521" y="41003"/>
                </a:lnTo>
                <a:close/>
              </a:path>
              <a:path w="1445259" h="208279">
                <a:moveTo>
                  <a:pt x="1222040" y="146047"/>
                </a:moveTo>
                <a:lnTo>
                  <a:pt x="1069312" y="146047"/>
                </a:lnTo>
                <a:lnTo>
                  <a:pt x="1069312" y="207784"/>
                </a:lnTo>
                <a:lnTo>
                  <a:pt x="1089123" y="207784"/>
                </a:lnTo>
                <a:lnTo>
                  <a:pt x="1089123" y="164476"/>
                </a:lnTo>
                <a:lnTo>
                  <a:pt x="1222040" y="164476"/>
                </a:lnTo>
                <a:lnTo>
                  <a:pt x="1222040" y="146047"/>
                </a:lnTo>
                <a:close/>
              </a:path>
              <a:path w="1445259" h="208279">
                <a:moveTo>
                  <a:pt x="1222040" y="164476"/>
                </a:moveTo>
                <a:lnTo>
                  <a:pt x="1202229" y="164476"/>
                </a:lnTo>
                <a:lnTo>
                  <a:pt x="1202229" y="207784"/>
                </a:lnTo>
                <a:lnTo>
                  <a:pt x="1222040" y="207784"/>
                </a:lnTo>
                <a:lnTo>
                  <a:pt x="1222040" y="164476"/>
                </a:lnTo>
                <a:close/>
              </a:path>
              <a:path w="1445259" h="208279">
                <a:moveTo>
                  <a:pt x="1201078" y="0"/>
                </a:moveTo>
                <a:lnTo>
                  <a:pt x="1125059" y="0"/>
                </a:lnTo>
                <a:lnTo>
                  <a:pt x="1124425" y="9185"/>
                </a:lnTo>
                <a:lnTo>
                  <a:pt x="1123430" y="18659"/>
                </a:lnTo>
                <a:lnTo>
                  <a:pt x="1116248" y="57359"/>
                </a:lnTo>
                <a:lnTo>
                  <a:pt x="1104787" y="95887"/>
                </a:lnTo>
                <a:lnTo>
                  <a:pt x="1086070" y="138690"/>
                </a:lnTo>
                <a:lnTo>
                  <a:pt x="1081982" y="146047"/>
                </a:lnTo>
                <a:lnTo>
                  <a:pt x="1103866" y="146047"/>
                </a:lnTo>
                <a:lnTo>
                  <a:pt x="1120941" y="109003"/>
                </a:lnTo>
                <a:lnTo>
                  <a:pt x="1134676" y="65882"/>
                </a:lnTo>
                <a:lnTo>
                  <a:pt x="1142624" y="25555"/>
                </a:lnTo>
                <a:lnTo>
                  <a:pt x="1143257" y="18659"/>
                </a:lnTo>
                <a:lnTo>
                  <a:pt x="1201078" y="18659"/>
                </a:lnTo>
                <a:lnTo>
                  <a:pt x="1201078" y="0"/>
                </a:lnTo>
                <a:close/>
              </a:path>
              <a:path w="1445259" h="208279">
                <a:moveTo>
                  <a:pt x="1201078" y="18659"/>
                </a:moveTo>
                <a:lnTo>
                  <a:pt x="1180575" y="18659"/>
                </a:lnTo>
                <a:lnTo>
                  <a:pt x="1180575" y="146047"/>
                </a:lnTo>
                <a:lnTo>
                  <a:pt x="1201078" y="146047"/>
                </a:lnTo>
                <a:lnTo>
                  <a:pt x="1201078" y="18659"/>
                </a:lnTo>
                <a:close/>
              </a:path>
              <a:path w="1445259" h="208279">
                <a:moveTo>
                  <a:pt x="1249163" y="136372"/>
                </a:moveTo>
                <a:lnTo>
                  <a:pt x="1240409" y="136372"/>
                </a:lnTo>
                <a:lnTo>
                  <a:pt x="1236800" y="137831"/>
                </a:lnTo>
                <a:lnTo>
                  <a:pt x="1233882" y="140749"/>
                </a:lnTo>
                <a:lnTo>
                  <a:pt x="1230964" y="143513"/>
                </a:lnTo>
                <a:lnTo>
                  <a:pt x="1229505" y="146969"/>
                </a:lnTo>
                <a:lnTo>
                  <a:pt x="1229505" y="155108"/>
                </a:lnTo>
                <a:lnTo>
                  <a:pt x="1230964" y="158564"/>
                </a:lnTo>
                <a:lnTo>
                  <a:pt x="1233882" y="161482"/>
                </a:lnTo>
                <a:lnTo>
                  <a:pt x="1236800" y="164246"/>
                </a:lnTo>
                <a:lnTo>
                  <a:pt x="1240409" y="165628"/>
                </a:lnTo>
                <a:lnTo>
                  <a:pt x="1249163" y="165628"/>
                </a:lnTo>
                <a:lnTo>
                  <a:pt x="1252772" y="164246"/>
                </a:lnTo>
                <a:lnTo>
                  <a:pt x="1258454" y="158564"/>
                </a:lnTo>
                <a:lnTo>
                  <a:pt x="1259913" y="155108"/>
                </a:lnTo>
                <a:lnTo>
                  <a:pt x="1259913" y="146969"/>
                </a:lnTo>
                <a:lnTo>
                  <a:pt x="1258454" y="143513"/>
                </a:lnTo>
                <a:lnTo>
                  <a:pt x="1255536" y="140749"/>
                </a:lnTo>
                <a:lnTo>
                  <a:pt x="1252772" y="137831"/>
                </a:lnTo>
                <a:lnTo>
                  <a:pt x="1249163" y="136372"/>
                </a:lnTo>
                <a:close/>
              </a:path>
              <a:path w="1445259" h="208279">
                <a:moveTo>
                  <a:pt x="1331535" y="0"/>
                </a:moveTo>
                <a:lnTo>
                  <a:pt x="1284542" y="0"/>
                </a:lnTo>
                <a:lnTo>
                  <a:pt x="1284542" y="164476"/>
                </a:lnTo>
                <a:lnTo>
                  <a:pt x="1342362" y="164476"/>
                </a:lnTo>
                <a:lnTo>
                  <a:pt x="1350914" y="164145"/>
                </a:lnTo>
                <a:lnTo>
                  <a:pt x="1387973" y="150194"/>
                </a:lnTo>
                <a:lnTo>
                  <a:pt x="1390123" y="146969"/>
                </a:lnTo>
                <a:lnTo>
                  <a:pt x="1305274" y="146969"/>
                </a:lnTo>
                <a:lnTo>
                  <a:pt x="1305274" y="87306"/>
                </a:lnTo>
                <a:lnTo>
                  <a:pt x="1387057" y="87306"/>
                </a:lnTo>
                <a:lnTo>
                  <a:pt x="1381292" y="84311"/>
                </a:lnTo>
                <a:lnTo>
                  <a:pt x="1375764" y="81393"/>
                </a:lnTo>
                <a:lnTo>
                  <a:pt x="1369544" y="79397"/>
                </a:lnTo>
                <a:lnTo>
                  <a:pt x="1362633" y="78322"/>
                </a:lnTo>
                <a:lnTo>
                  <a:pt x="1362633" y="77170"/>
                </a:lnTo>
                <a:lnTo>
                  <a:pt x="1369391" y="75941"/>
                </a:lnTo>
                <a:lnTo>
                  <a:pt x="1375073" y="73715"/>
                </a:lnTo>
                <a:lnTo>
                  <a:pt x="1380329" y="70029"/>
                </a:lnTo>
                <a:lnTo>
                  <a:pt x="1305274" y="70029"/>
                </a:lnTo>
                <a:lnTo>
                  <a:pt x="1305274" y="17737"/>
                </a:lnTo>
                <a:lnTo>
                  <a:pt x="1387553" y="17737"/>
                </a:lnTo>
                <a:lnTo>
                  <a:pt x="1386821" y="16816"/>
                </a:lnTo>
                <a:lnTo>
                  <a:pt x="1382214" y="10826"/>
                </a:lnTo>
                <a:lnTo>
                  <a:pt x="1341368" y="244"/>
                </a:lnTo>
                <a:lnTo>
                  <a:pt x="1331535" y="0"/>
                </a:lnTo>
                <a:close/>
              </a:path>
              <a:path w="1445259" h="208279">
                <a:moveTo>
                  <a:pt x="1387057" y="87306"/>
                </a:moveTo>
                <a:lnTo>
                  <a:pt x="1346969" y="87306"/>
                </a:lnTo>
                <a:lnTo>
                  <a:pt x="1354955" y="88534"/>
                </a:lnTo>
                <a:lnTo>
                  <a:pt x="1360790" y="90992"/>
                </a:lnTo>
                <a:lnTo>
                  <a:pt x="1366780" y="93295"/>
                </a:lnTo>
                <a:lnTo>
                  <a:pt x="1371003" y="96597"/>
                </a:lnTo>
                <a:lnTo>
                  <a:pt x="1373460" y="100897"/>
                </a:lnTo>
                <a:lnTo>
                  <a:pt x="1376071" y="105197"/>
                </a:lnTo>
                <a:lnTo>
                  <a:pt x="1377376" y="110265"/>
                </a:lnTo>
                <a:lnTo>
                  <a:pt x="1377376" y="125315"/>
                </a:lnTo>
                <a:lnTo>
                  <a:pt x="1338446" y="146969"/>
                </a:lnTo>
                <a:lnTo>
                  <a:pt x="1390123" y="146969"/>
                </a:lnTo>
                <a:lnTo>
                  <a:pt x="1399491" y="117713"/>
                </a:lnTo>
                <a:lnTo>
                  <a:pt x="1399491" y="109113"/>
                </a:lnTo>
                <a:lnTo>
                  <a:pt x="1397878" y="102126"/>
                </a:lnTo>
                <a:lnTo>
                  <a:pt x="1391428" y="91375"/>
                </a:lnTo>
                <a:lnTo>
                  <a:pt x="1387057" y="87306"/>
                </a:lnTo>
                <a:close/>
              </a:path>
              <a:path w="1445259" h="208279">
                <a:moveTo>
                  <a:pt x="1387553" y="17737"/>
                </a:moveTo>
                <a:lnTo>
                  <a:pt x="1332456" y="17737"/>
                </a:lnTo>
                <a:lnTo>
                  <a:pt x="1342218" y="18112"/>
                </a:lnTo>
                <a:lnTo>
                  <a:pt x="1350540" y="19235"/>
                </a:lnTo>
                <a:lnTo>
                  <a:pt x="1357421" y="21106"/>
                </a:lnTo>
                <a:lnTo>
                  <a:pt x="1362864" y="23727"/>
                </a:lnTo>
                <a:lnTo>
                  <a:pt x="1369314" y="27566"/>
                </a:lnTo>
                <a:lnTo>
                  <a:pt x="1372539" y="34016"/>
                </a:lnTo>
                <a:lnTo>
                  <a:pt x="1372539" y="51984"/>
                </a:lnTo>
                <a:lnTo>
                  <a:pt x="1335681" y="70029"/>
                </a:lnTo>
                <a:lnTo>
                  <a:pt x="1380329" y="70029"/>
                </a:lnTo>
                <a:lnTo>
                  <a:pt x="1384441" y="67111"/>
                </a:lnTo>
                <a:lnTo>
                  <a:pt x="1387973" y="62964"/>
                </a:lnTo>
                <a:lnTo>
                  <a:pt x="1390276" y="58050"/>
                </a:lnTo>
                <a:lnTo>
                  <a:pt x="1392734" y="52982"/>
                </a:lnTo>
                <a:lnTo>
                  <a:pt x="1393962" y="47223"/>
                </a:lnTo>
                <a:lnTo>
                  <a:pt x="1393962" y="30791"/>
                </a:lnTo>
                <a:lnTo>
                  <a:pt x="1391582" y="22805"/>
                </a:lnTo>
                <a:lnTo>
                  <a:pt x="1387553" y="17737"/>
                </a:lnTo>
                <a:close/>
              </a:path>
              <a:path w="1445259" h="208279">
                <a:moveTo>
                  <a:pt x="1433981" y="136372"/>
                </a:moveTo>
                <a:lnTo>
                  <a:pt x="1425228" y="136372"/>
                </a:lnTo>
                <a:lnTo>
                  <a:pt x="1421619" y="137831"/>
                </a:lnTo>
                <a:lnTo>
                  <a:pt x="1418701" y="140749"/>
                </a:lnTo>
                <a:lnTo>
                  <a:pt x="1415783" y="143513"/>
                </a:lnTo>
                <a:lnTo>
                  <a:pt x="1414324" y="146969"/>
                </a:lnTo>
                <a:lnTo>
                  <a:pt x="1414324" y="155108"/>
                </a:lnTo>
                <a:lnTo>
                  <a:pt x="1415783" y="158564"/>
                </a:lnTo>
                <a:lnTo>
                  <a:pt x="1418701" y="161482"/>
                </a:lnTo>
                <a:lnTo>
                  <a:pt x="1421619" y="164246"/>
                </a:lnTo>
                <a:lnTo>
                  <a:pt x="1425228" y="165628"/>
                </a:lnTo>
                <a:lnTo>
                  <a:pt x="1433981" y="165628"/>
                </a:lnTo>
                <a:lnTo>
                  <a:pt x="1437590" y="164246"/>
                </a:lnTo>
                <a:lnTo>
                  <a:pt x="1443273" y="158564"/>
                </a:lnTo>
                <a:lnTo>
                  <a:pt x="1444731" y="155108"/>
                </a:lnTo>
                <a:lnTo>
                  <a:pt x="1444731" y="146969"/>
                </a:lnTo>
                <a:lnTo>
                  <a:pt x="1443273" y="143513"/>
                </a:lnTo>
                <a:lnTo>
                  <a:pt x="1440355" y="140749"/>
                </a:lnTo>
                <a:lnTo>
                  <a:pt x="1437590" y="137831"/>
                </a:lnTo>
                <a:lnTo>
                  <a:pt x="1433981" y="136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0098" y="7231444"/>
            <a:ext cx="2947064" cy="16662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5918" y="2732901"/>
            <a:ext cx="3047027" cy="3047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7348" y="6221486"/>
            <a:ext cx="1355202" cy="2190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9950" y="7222397"/>
            <a:ext cx="2867007" cy="13193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01710" y="2732901"/>
            <a:ext cx="3047027" cy="30470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69073" y="6233234"/>
            <a:ext cx="1521535" cy="2197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052050" y="0"/>
            <a:ext cx="10031730" cy="11308715"/>
            <a:chOff x="10052050" y="0"/>
            <a:chExt cx="10031730" cy="11308715"/>
          </a:xfrm>
        </p:grpSpPr>
        <p:sp>
          <p:nvSpPr>
            <p:cNvPr id="4" name="object 4"/>
            <p:cNvSpPr/>
            <p:nvPr/>
          </p:nvSpPr>
          <p:spPr>
            <a:xfrm>
              <a:off x="10052050" y="0"/>
              <a:ext cx="10031730" cy="11308715"/>
            </a:xfrm>
            <a:custGeom>
              <a:avLst/>
              <a:gdLst/>
              <a:ahLst/>
              <a:cxnLst/>
              <a:rect l="l" t="t" r="r" b="b"/>
              <a:pathLst>
                <a:path w="10031730" h="11308715">
                  <a:moveTo>
                    <a:pt x="0" y="0"/>
                  </a:moveTo>
                  <a:lnTo>
                    <a:pt x="10031108" y="0"/>
                  </a:lnTo>
                  <a:lnTo>
                    <a:pt x="10031108" y="11308556"/>
                  </a:lnTo>
                  <a:lnTo>
                    <a:pt x="0" y="11308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5934" y="4635754"/>
              <a:ext cx="7713282" cy="10867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413018" y="376954"/>
              <a:ext cx="314325" cy="10554970"/>
            </a:xfrm>
            <a:custGeom>
              <a:avLst/>
              <a:gdLst/>
              <a:ahLst/>
              <a:cxnLst/>
              <a:rect l="l" t="t" r="r" b="b"/>
              <a:pathLst>
                <a:path w="314325" h="10554970">
                  <a:moveTo>
                    <a:pt x="314121" y="10397592"/>
                  </a:moveTo>
                  <a:lnTo>
                    <a:pt x="306120" y="10347947"/>
                  </a:lnTo>
                  <a:lnTo>
                    <a:pt x="283819" y="10304831"/>
                  </a:lnTo>
                  <a:lnTo>
                    <a:pt x="249821" y="10270833"/>
                  </a:lnTo>
                  <a:lnTo>
                    <a:pt x="206705" y="10248532"/>
                  </a:lnTo>
                  <a:lnTo>
                    <a:pt x="157060" y="10240531"/>
                  </a:lnTo>
                  <a:lnTo>
                    <a:pt x="107416" y="10248532"/>
                  </a:lnTo>
                  <a:lnTo>
                    <a:pt x="64300" y="10270833"/>
                  </a:lnTo>
                  <a:lnTo>
                    <a:pt x="30302" y="10304831"/>
                  </a:lnTo>
                  <a:lnTo>
                    <a:pt x="8001" y="10347947"/>
                  </a:lnTo>
                  <a:lnTo>
                    <a:pt x="0" y="10397592"/>
                  </a:lnTo>
                  <a:lnTo>
                    <a:pt x="8001" y="10447236"/>
                  </a:lnTo>
                  <a:lnTo>
                    <a:pt x="30302" y="10490352"/>
                  </a:lnTo>
                  <a:lnTo>
                    <a:pt x="64300" y="10524350"/>
                  </a:lnTo>
                  <a:lnTo>
                    <a:pt x="107416" y="10546652"/>
                  </a:lnTo>
                  <a:lnTo>
                    <a:pt x="157060" y="10554653"/>
                  </a:lnTo>
                  <a:lnTo>
                    <a:pt x="206705" y="10546652"/>
                  </a:lnTo>
                  <a:lnTo>
                    <a:pt x="249821" y="10524350"/>
                  </a:lnTo>
                  <a:lnTo>
                    <a:pt x="283819" y="10490352"/>
                  </a:lnTo>
                  <a:lnTo>
                    <a:pt x="306120" y="10447236"/>
                  </a:lnTo>
                  <a:lnTo>
                    <a:pt x="314121" y="10397592"/>
                  </a:lnTo>
                  <a:close/>
                </a:path>
                <a:path w="314325" h="10554970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12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12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64829" y="6138535"/>
            <a:ext cx="7392061" cy="35210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2073235"/>
            <a:ext cx="2118360" cy="7947659"/>
            <a:chOff x="0" y="2073235"/>
            <a:chExt cx="2118360" cy="7947659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73235"/>
              <a:ext cx="2118175" cy="73903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073" y="9329559"/>
              <a:ext cx="691078" cy="69107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3489" y="8490887"/>
            <a:ext cx="977191" cy="97719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193682" y="1109914"/>
            <a:ext cx="8859520" cy="7769859"/>
            <a:chOff x="1193682" y="1109914"/>
            <a:chExt cx="8859520" cy="7769859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956" y="1549182"/>
              <a:ext cx="7079326" cy="48794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730" y="3999878"/>
              <a:ext cx="7079326" cy="48794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682" y="1109914"/>
              <a:ext cx="976746" cy="97674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65680" y="366480"/>
            <a:ext cx="240830" cy="2408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42632" y="1141326"/>
            <a:ext cx="209417" cy="2094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1417" y="1549691"/>
            <a:ext cx="209417" cy="2094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97650" y="670136"/>
            <a:ext cx="240830" cy="24083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1863" y="0"/>
            <a:ext cx="303655" cy="30365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9310" y="2303594"/>
            <a:ext cx="303655" cy="30365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24850" y="3047027"/>
            <a:ext cx="240830" cy="24083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14936" y="3706693"/>
            <a:ext cx="146592" cy="1465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11280" y="2607250"/>
            <a:ext cx="450248" cy="45024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8318" y="1999939"/>
            <a:ext cx="303655" cy="30365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29123" y="513073"/>
            <a:ext cx="303655" cy="30365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52667" y="1434511"/>
            <a:ext cx="125650" cy="12565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07685" y="1759108"/>
            <a:ext cx="303655" cy="30365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1341" y="942379"/>
            <a:ext cx="408364" cy="4083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28131" y="209417"/>
            <a:ext cx="209417" cy="20941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03907" y="4146470"/>
            <a:ext cx="240830" cy="24083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80860" y="4921316"/>
            <a:ext cx="209417" cy="2094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19644" y="5329680"/>
            <a:ext cx="209417" cy="2094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35877" y="4450126"/>
            <a:ext cx="240830" cy="24083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0090" y="3779989"/>
            <a:ext cx="303655" cy="30365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17538" y="6083584"/>
            <a:ext cx="303655" cy="30365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63077" y="6827017"/>
            <a:ext cx="240830" cy="24083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53164" y="7486683"/>
            <a:ext cx="146592" cy="1465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49508" y="6387239"/>
            <a:ext cx="450248" cy="45024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16546" y="5779928"/>
            <a:ext cx="303655" cy="30365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67351" y="4293063"/>
            <a:ext cx="303655" cy="30365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90895" y="5214501"/>
            <a:ext cx="125650" cy="12565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45913" y="5539098"/>
            <a:ext cx="303655" cy="30365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49569" y="4722369"/>
            <a:ext cx="408364" cy="40836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66359" y="3989407"/>
            <a:ext cx="209417" cy="20941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42754" y="6753721"/>
            <a:ext cx="240830" cy="24083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19706" y="7528566"/>
            <a:ext cx="209417" cy="2094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58490" y="7936931"/>
            <a:ext cx="209417" cy="20941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74723" y="7057376"/>
            <a:ext cx="240830" cy="24083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78936" y="6387239"/>
            <a:ext cx="303655" cy="30365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56384" y="8690834"/>
            <a:ext cx="303655" cy="30365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01923" y="9434267"/>
            <a:ext cx="240830" cy="24083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92009" y="10093933"/>
            <a:ext cx="146592" cy="14659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88354" y="8994490"/>
            <a:ext cx="450248" cy="45024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55392" y="8387179"/>
            <a:ext cx="303655" cy="30365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06197" y="6900313"/>
            <a:ext cx="303655" cy="30365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29741" y="7821751"/>
            <a:ext cx="125650" cy="12565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4759" y="8146348"/>
            <a:ext cx="303655" cy="30365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88415" y="7329620"/>
            <a:ext cx="408364" cy="40836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5205" y="6596657"/>
            <a:ext cx="209417" cy="209417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02393" y="492759"/>
            <a:ext cx="7775575" cy="4199890"/>
          </a:xfrm>
          <a:custGeom>
            <a:avLst/>
            <a:gdLst/>
            <a:ahLst/>
            <a:cxnLst/>
            <a:rect l="l" t="t" r="r" b="b"/>
            <a:pathLst>
              <a:path w="7775575" h="4199890">
                <a:moveTo>
                  <a:pt x="446373" y="0"/>
                </a:moveTo>
                <a:lnTo>
                  <a:pt x="114342" y="0"/>
                </a:lnTo>
                <a:lnTo>
                  <a:pt x="114342" y="1570004"/>
                </a:lnTo>
                <a:lnTo>
                  <a:pt x="1268757" y="1570004"/>
                </a:lnTo>
                <a:lnTo>
                  <a:pt x="1268757" y="2027372"/>
                </a:lnTo>
                <a:lnTo>
                  <a:pt x="1589794" y="2027372"/>
                </a:lnTo>
                <a:lnTo>
                  <a:pt x="1589794" y="1306138"/>
                </a:lnTo>
                <a:lnTo>
                  <a:pt x="1356712" y="1306138"/>
                </a:lnTo>
                <a:lnTo>
                  <a:pt x="1356712" y="1292944"/>
                </a:lnTo>
                <a:lnTo>
                  <a:pt x="446373" y="1292944"/>
                </a:lnTo>
                <a:lnTo>
                  <a:pt x="446373" y="0"/>
                </a:lnTo>
                <a:close/>
              </a:path>
              <a:path w="7775575" h="4199890">
                <a:moveTo>
                  <a:pt x="1356712" y="0"/>
                </a:moveTo>
                <a:lnTo>
                  <a:pt x="1024680" y="0"/>
                </a:lnTo>
                <a:lnTo>
                  <a:pt x="1024680" y="1292944"/>
                </a:lnTo>
                <a:lnTo>
                  <a:pt x="1356712" y="1292944"/>
                </a:lnTo>
                <a:lnTo>
                  <a:pt x="1356712" y="0"/>
                </a:lnTo>
                <a:close/>
              </a:path>
              <a:path w="7775575" h="4199890">
                <a:moveTo>
                  <a:pt x="2234617" y="347423"/>
                </a:moveTo>
                <a:lnTo>
                  <a:pt x="2179340" y="349378"/>
                </a:lnTo>
                <a:lnTo>
                  <a:pt x="2126383" y="355242"/>
                </a:lnTo>
                <a:lnTo>
                  <a:pt x="2075748" y="365014"/>
                </a:lnTo>
                <a:lnTo>
                  <a:pt x="2027433" y="378696"/>
                </a:lnTo>
                <a:lnTo>
                  <a:pt x="1981440" y="396288"/>
                </a:lnTo>
                <a:lnTo>
                  <a:pt x="1937768" y="417788"/>
                </a:lnTo>
                <a:lnTo>
                  <a:pt x="1896783" y="443197"/>
                </a:lnTo>
                <a:lnTo>
                  <a:pt x="1858852" y="472516"/>
                </a:lnTo>
                <a:lnTo>
                  <a:pt x="1823975" y="505743"/>
                </a:lnTo>
                <a:lnTo>
                  <a:pt x="1792153" y="542880"/>
                </a:lnTo>
                <a:lnTo>
                  <a:pt x="1763384" y="583926"/>
                </a:lnTo>
                <a:lnTo>
                  <a:pt x="1737669" y="628881"/>
                </a:lnTo>
                <a:lnTo>
                  <a:pt x="1719001" y="669942"/>
                </a:lnTo>
                <a:lnTo>
                  <a:pt x="1703205" y="713964"/>
                </a:lnTo>
                <a:lnTo>
                  <a:pt x="1690281" y="760949"/>
                </a:lnTo>
                <a:lnTo>
                  <a:pt x="1680229" y="810895"/>
                </a:lnTo>
                <a:lnTo>
                  <a:pt x="1673049" y="863803"/>
                </a:lnTo>
                <a:lnTo>
                  <a:pt x="1668741" y="919672"/>
                </a:lnTo>
                <a:lnTo>
                  <a:pt x="1667305" y="978504"/>
                </a:lnTo>
                <a:lnTo>
                  <a:pt x="1668920" y="1036124"/>
                </a:lnTo>
                <a:lnTo>
                  <a:pt x="1673767" y="1090871"/>
                </a:lnTo>
                <a:lnTo>
                  <a:pt x="1681844" y="1142747"/>
                </a:lnTo>
                <a:lnTo>
                  <a:pt x="1693153" y="1191751"/>
                </a:lnTo>
                <a:lnTo>
                  <a:pt x="1707692" y="1237883"/>
                </a:lnTo>
                <a:lnTo>
                  <a:pt x="1725463" y="1281142"/>
                </a:lnTo>
                <a:lnTo>
                  <a:pt x="1746465" y="1321530"/>
                </a:lnTo>
                <a:lnTo>
                  <a:pt x="1774500" y="1365080"/>
                </a:lnTo>
                <a:lnTo>
                  <a:pt x="1805835" y="1404843"/>
                </a:lnTo>
                <a:lnTo>
                  <a:pt x="1840467" y="1440819"/>
                </a:lnTo>
                <a:lnTo>
                  <a:pt x="1878398" y="1473009"/>
                </a:lnTo>
                <a:lnTo>
                  <a:pt x="1919627" y="1501411"/>
                </a:lnTo>
                <a:lnTo>
                  <a:pt x="1964154" y="1526026"/>
                </a:lnTo>
                <a:lnTo>
                  <a:pt x="2004587" y="1543528"/>
                </a:lnTo>
                <a:lnTo>
                  <a:pt x="2046725" y="1558337"/>
                </a:lnTo>
                <a:lnTo>
                  <a:pt x="2090568" y="1570453"/>
                </a:lnTo>
                <a:lnTo>
                  <a:pt x="2136116" y="1579877"/>
                </a:lnTo>
                <a:lnTo>
                  <a:pt x="2183370" y="1586608"/>
                </a:lnTo>
                <a:lnTo>
                  <a:pt x="2232329" y="1590647"/>
                </a:lnTo>
                <a:lnTo>
                  <a:pt x="2282993" y="1591993"/>
                </a:lnTo>
                <a:lnTo>
                  <a:pt x="2336734" y="1591113"/>
                </a:lnTo>
                <a:lnTo>
                  <a:pt x="2387132" y="1588475"/>
                </a:lnTo>
                <a:lnTo>
                  <a:pt x="2434188" y="1584077"/>
                </a:lnTo>
                <a:lnTo>
                  <a:pt x="2477902" y="1577920"/>
                </a:lnTo>
                <a:lnTo>
                  <a:pt x="2518274" y="1570004"/>
                </a:lnTo>
                <a:lnTo>
                  <a:pt x="2567061" y="1558597"/>
                </a:lnTo>
                <a:lnTo>
                  <a:pt x="2614475" y="1544167"/>
                </a:lnTo>
                <a:lnTo>
                  <a:pt x="2660514" y="1526714"/>
                </a:lnTo>
                <a:lnTo>
                  <a:pt x="2705179" y="1506236"/>
                </a:lnTo>
                <a:lnTo>
                  <a:pt x="2705179" y="1347917"/>
                </a:lnTo>
                <a:lnTo>
                  <a:pt x="2298385" y="1347917"/>
                </a:lnTo>
                <a:lnTo>
                  <a:pt x="2245348" y="1344750"/>
                </a:lnTo>
                <a:lnTo>
                  <a:pt x="2197060" y="1335251"/>
                </a:lnTo>
                <a:lnTo>
                  <a:pt x="2153522" y="1319419"/>
                </a:lnTo>
                <a:lnTo>
                  <a:pt x="2114734" y="1297254"/>
                </a:lnTo>
                <a:lnTo>
                  <a:pt x="2080695" y="1268757"/>
                </a:lnTo>
                <a:lnTo>
                  <a:pt x="2052813" y="1234718"/>
                </a:lnTo>
                <a:lnTo>
                  <a:pt x="2030737" y="1195930"/>
                </a:lnTo>
                <a:lnTo>
                  <a:pt x="2014465" y="1152392"/>
                </a:lnTo>
                <a:lnTo>
                  <a:pt x="2003998" y="1104104"/>
                </a:lnTo>
                <a:lnTo>
                  <a:pt x="1999337" y="1051067"/>
                </a:lnTo>
                <a:lnTo>
                  <a:pt x="2773344" y="1051067"/>
                </a:lnTo>
                <a:lnTo>
                  <a:pt x="2773344" y="892747"/>
                </a:lnTo>
                <a:lnTo>
                  <a:pt x="2771512" y="835637"/>
                </a:lnTo>
                <a:lnTo>
                  <a:pt x="2771282" y="833377"/>
                </a:lnTo>
                <a:lnTo>
                  <a:pt x="2005933" y="833377"/>
                </a:lnTo>
                <a:lnTo>
                  <a:pt x="2014591" y="772771"/>
                </a:lnTo>
                <a:lnTo>
                  <a:pt x="2029571" y="720684"/>
                </a:lnTo>
                <a:lnTo>
                  <a:pt x="2050873" y="677119"/>
                </a:lnTo>
                <a:lnTo>
                  <a:pt x="2078496" y="642074"/>
                </a:lnTo>
                <a:lnTo>
                  <a:pt x="2112304" y="615138"/>
                </a:lnTo>
                <a:lnTo>
                  <a:pt x="2149960" y="595898"/>
                </a:lnTo>
                <a:lnTo>
                  <a:pt x="2191464" y="584353"/>
                </a:lnTo>
                <a:lnTo>
                  <a:pt x="2236816" y="580505"/>
                </a:lnTo>
                <a:lnTo>
                  <a:pt x="2697831" y="580505"/>
                </a:lnTo>
                <a:lnTo>
                  <a:pt x="2678792" y="549809"/>
                </a:lnTo>
                <a:lnTo>
                  <a:pt x="2645809" y="508294"/>
                </a:lnTo>
                <a:lnTo>
                  <a:pt x="2608428" y="471353"/>
                </a:lnTo>
                <a:lnTo>
                  <a:pt x="2566649" y="438985"/>
                </a:lnTo>
                <a:lnTo>
                  <a:pt x="2520473" y="411191"/>
                </a:lnTo>
                <a:lnTo>
                  <a:pt x="2479549" y="391706"/>
                </a:lnTo>
                <a:lnTo>
                  <a:pt x="2435938" y="375765"/>
                </a:lnTo>
                <a:lnTo>
                  <a:pt x="2389639" y="363365"/>
                </a:lnTo>
                <a:lnTo>
                  <a:pt x="2340652" y="354509"/>
                </a:lnTo>
                <a:lnTo>
                  <a:pt x="2288979" y="349195"/>
                </a:lnTo>
                <a:lnTo>
                  <a:pt x="2234617" y="347423"/>
                </a:lnTo>
                <a:close/>
              </a:path>
              <a:path w="7775575" h="4199890">
                <a:moveTo>
                  <a:pt x="2705179" y="1253364"/>
                </a:moveTo>
                <a:lnTo>
                  <a:pt x="2655017" y="1276040"/>
                </a:lnTo>
                <a:lnTo>
                  <a:pt x="2605679" y="1295693"/>
                </a:lnTo>
                <a:lnTo>
                  <a:pt x="2557166" y="1312322"/>
                </a:lnTo>
                <a:lnTo>
                  <a:pt x="2509478" y="1325928"/>
                </a:lnTo>
                <a:lnTo>
                  <a:pt x="2460828" y="1335548"/>
                </a:lnTo>
                <a:lnTo>
                  <a:pt x="2409429" y="1342419"/>
                </a:lnTo>
                <a:lnTo>
                  <a:pt x="2355281" y="1346542"/>
                </a:lnTo>
                <a:lnTo>
                  <a:pt x="2298385" y="1347917"/>
                </a:lnTo>
                <a:lnTo>
                  <a:pt x="2705179" y="1347917"/>
                </a:lnTo>
                <a:lnTo>
                  <a:pt x="2705179" y="1253364"/>
                </a:lnTo>
                <a:close/>
              </a:path>
              <a:path w="7775575" h="4199890">
                <a:moveTo>
                  <a:pt x="2697831" y="580505"/>
                </a:moveTo>
                <a:lnTo>
                  <a:pt x="2236816" y="580505"/>
                </a:lnTo>
                <a:lnTo>
                  <a:pt x="2273648" y="582567"/>
                </a:lnTo>
                <a:lnTo>
                  <a:pt x="2307181" y="588751"/>
                </a:lnTo>
                <a:lnTo>
                  <a:pt x="2364352" y="613489"/>
                </a:lnTo>
                <a:lnTo>
                  <a:pt x="2408329" y="652519"/>
                </a:lnTo>
                <a:lnTo>
                  <a:pt x="2439114" y="703643"/>
                </a:lnTo>
                <a:lnTo>
                  <a:pt x="2458904" y="764662"/>
                </a:lnTo>
                <a:lnTo>
                  <a:pt x="2465500" y="833377"/>
                </a:lnTo>
                <a:lnTo>
                  <a:pt x="2771282" y="833377"/>
                </a:lnTo>
                <a:lnTo>
                  <a:pt x="2766015" y="781581"/>
                </a:lnTo>
                <a:lnTo>
                  <a:pt x="2756853" y="730579"/>
                </a:lnTo>
                <a:lnTo>
                  <a:pt x="2744026" y="682631"/>
                </a:lnTo>
                <a:lnTo>
                  <a:pt x="2727534" y="637737"/>
                </a:lnTo>
                <a:lnTo>
                  <a:pt x="2707378" y="595898"/>
                </a:lnTo>
                <a:lnTo>
                  <a:pt x="2697831" y="580505"/>
                </a:lnTo>
                <a:close/>
              </a:path>
              <a:path w="7775575" h="4199890">
                <a:moveTo>
                  <a:pt x="2801535" y="1295143"/>
                </a:moveTo>
                <a:lnTo>
                  <a:pt x="2801535" y="1556811"/>
                </a:lnTo>
                <a:lnTo>
                  <a:pt x="2820775" y="1565057"/>
                </a:lnTo>
                <a:lnTo>
                  <a:pt x="2862554" y="1578250"/>
                </a:lnTo>
                <a:lnTo>
                  <a:pt x="2908868" y="1587045"/>
                </a:lnTo>
                <a:lnTo>
                  <a:pt x="2960542" y="1591443"/>
                </a:lnTo>
                <a:lnTo>
                  <a:pt x="2988440" y="1591993"/>
                </a:lnTo>
                <a:lnTo>
                  <a:pt x="3039152" y="1588695"/>
                </a:lnTo>
                <a:lnTo>
                  <a:pt x="3085741" y="1578800"/>
                </a:lnTo>
                <a:lnTo>
                  <a:pt x="3128207" y="1562308"/>
                </a:lnTo>
                <a:lnTo>
                  <a:pt x="3166550" y="1539220"/>
                </a:lnTo>
                <a:lnTo>
                  <a:pt x="3201182" y="1507886"/>
                </a:lnTo>
                <a:lnTo>
                  <a:pt x="3232516" y="1468855"/>
                </a:lnTo>
                <a:lnTo>
                  <a:pt x="3260552" y="1422129"/>
                </a:lnTo>
                <a:lnTo>
                  <a:pt x="3285290" y="1367706"/>
                </a:lnTo>
                <a:lnTo>
                  <a:pt x="3300926" y="1326966"/>
                </a:lnTo>
                <a:lnTo>
                  <a:pt x="3304164" y="1317132"/>
                </a:lnTo>
                <a:lnTo>
                  <a:pt x="2907081" y="1317132"/>
                </a:lnTo>
                <a:lnTo>
                  <a:pt x="2892926" y="1316720"/>
                </a:lnTo>
                <a:lnTo>
                  <a:pt x="2852109" y="1310536"/>
                </a:lnTo>
                <a:lnTo>
                  <a:pt x="2813766" y="1299404"/>
                </a:lnTo>
                <a:lnTo>
                  <a:pt x="2801535" y="1295143"/>
                </a:lnTo>
                <a:close/>
              </a:path>
              <a:path w="7775575" h="4199890">
                <a:moveTo>
                  <a:pt x="4048303" y="615687"/>
                </a:moveTo>
                <a:lnTo>
                  <a:pt x="3720669" y="615687"/>
                </a:lnTo>
                <a:lnTo>
                  <a:pt x="3720669" y="1570004"/>
                </a:lnTo>
                <a:lnTo>
                  <a:pt x="4048303" y="1570004"/>
                </a:lnTo>
                <a:lnTo>
                  <a:pt x="4048303" y="615687"/>
                </a:lnTo>
                <a:close/>
              </a:path>
              <a:path w="7775575" h="4199890">
                <a:moveTo>
                  <a:pt x="4048303" y="369412"/>
                </a:moveTo>
                <a:lnTo>
                  <a:pt x="3140163" y="369412"/>
                </a:lnTo>
                <a:lnTo>
                  <a:pt x="3136246" y="426618"/>
                </a:lnTo>
                <a:lnTo>
                  <a:pt x="3132192" y="481693"/>
                </a:lnTo>
                <a:lnTo>
                  <a:pt x="3128000" y="534638"/>
                </a:lnTo>
                <a:lnTo>
                  <a:pt x="3123671" y="585453"/>
                </a:lnTo>
                <a:lnTo>
                  <a:pt x="3119205" y="634137"/>
                </a:lnTo>
                <a:lnTo>
                  <a:pt x="3114601" y="680692"/>
                </a:lnTo>
                <a:lnTo>
                  <a:pt x="3109860" y="725116"/>
                </a:lnTo>
                <a:lnTo>
                  <a:pt x="3104981" y="767411"/>
                </a:lnTo>
                <a:lnTo>
                  <a:pt x="3097769" y="830299"/>
                </a:lnTo>
                <a:lnTo>
                  <a:pt x="3090204" y="888789"/>
                </a:lnTo>
                <a:lnTo>
                  <a:pt x="3082288" y="942882"/>
                </a:lnTo>
                <a:lnTo>
                  <a:pt x="3074021" y="992577"/>
                </a:lnTo>
                <a:lnTo>
                  <a:pt x="3065401" y="1037874"/>
                </a:lnTo>
                <a:lnTo>
                  <a:pt x="3054132" y="1088860"/>
                </a:lnTo>
                <a:lnTo>
                  <a:pt x="3042313" y="1134075"/>
                </a:lnTo>
                <a:lnTo>
                  <a:pt x="3029944" y="1173517"/>
                </a:lnTo>
                <a:lnTo>
                  <a:pt x="3004657" y="1235636"/>
                </a:lnTo>
                <a:lnTo>
                  <a:pt x="2978270" y="1278514"/>
                </a:lnTo>
                <a:lnTo>
                  <a:pt x="2936766" y="1311085"/>
                </a:lnTo>
                <a:lnTo>
                  <a:pt x="2907081" y="1317132"/>
                </a:lnTo>
                <a:lnTo>
                  <a:pt x="3304164" y="1317132"/>
                </a:lnTo>
                <a:lnTo>
                  <a:pt x="3329267" y="1234124"/>
                </a:lnTo>
                <a:lnTo>
                  <a:pt x="3341972" y="1182023"/>
                </a:lnTo>
                <a:lnTo>
                  <a:pt x="3353700" y="1126134"/>
                </a:lnTo>
                <a:lnTo>
                  <a:pt x="3364450" y="1066459"/>
                </a:lnTo>
                <a:lnTo>
                  <a:pt x="3371644" y="1023975"/>
                </a:lnTo>
                <a:lnTo>
                  <a:pt x="3378566" y="979590"/>
                </a:lnTo>
                <a:lnTo>
                  <a:pt x="3385217" y="933304"/>
                </a:lnTo>
                <a:lnTo>
                  <a:pt x="3391596" y="885119"/>
                </a:lnTo>
                <a:lnTo>
                  <a:pt x="3397704" y="835033"/>
                </a:lnTo>
                <a:lnTo>
                  <a:pt x="3403541" y="783047"/>
                </a:lnTo>
                <a:lnTo>
                  <a:pt x="3409106" y="729161"/>
                </a:lnTo>
                <a:lnTo>
                  <a:pt x="3414400" y="673374"/>
                </a:lnTo>
                <a:lnTo>
                  <a:pt x="3419422" y="615687"/>
                </a:lnTo>
                <a:lnTo>
                  <a:pt x="4048303" y="615687"/>
                </a:lnTo>
                <a:lnTo>
                  <a:pt x="4048303" y="369412"/>
                </a:lnTo>
                <a:close/>
              </a:path>
              <a:path w="7775575" h="4199890">
                <a:moveTo>
                  <a:pt x="4651966" y="369412"/>
                </a:moveTo>
                <a:lnTo>
                  <a:pt x="4324332" y="369412"/>
                </a:lnTo>
                <a:lnTo>
                  <a:pt x="4324332" y="1570004"/>
                </a:lnTo>
                <a:lnTo>
                  <a:pt x="4896043" y="1570004"/>
                </a:lnTo>
                <a:lnTo>
                  <a:pt x="4957062" y="1568721"/>
                </a:lnTo>
                <a:lnTo>
                  <a:pt x="5014049" y="1564873"/>
                </a:lnTo>
                <a:lnTo>
                  <a:pt x="5067006" y="1558460"/>
                </a:lnTo>
                <a:lnTo>
                  <a:pt x="5115931" y="1549481"/>
                </a:lnTo>
                <a:lnTo>
                  <a:pt x="5160825" y="1537937"/>
                </a:lnTo>
                <a:lnTo>
                  <a:pt x="5201688" y="1523827"/>
                </a:lnTo>
                <a:lnTo>
                  <a:pt x="5255973" y="1497303"/>
                </a:lnTo>
                <a:lnTo>
                  <a:pt x="5302287" y="1466107"/>
                </a:lnTo>
                <a:lnTo>
                  <a:pt x="5340630" y="1430237"/>
                </a:lnTo>
                <a:lnTo>
                  <a:pt x="5371002" y="1389695"/>
                </a:lnTo>
                <a:lnTo>
                  <a:pt x="5395052" y="1344893"/>
                </a:lnTo>
                <a:lnTo>
                  <a:pt x="5395537" y="1343519"/>
                </a:lnTo>
                <a:lnTo>
                  <a:pt x="4651966" y="1343519"/>
                </a:lnTo>
                <a:lnTo>
                  <a:pt x="4651966" y="1059863"/>
                </a:lnTo>
                <a:lnTo>
                  <a:pt x="5403754" y="1059863"/>
                </a:lnTo>
                <a:lnTo>
                  <a:pt x="5392578" y="1031552"/>
                </a:lnTo>
                <a:lnTo>
                  <a:pt x="5366604" y="989498"/>
                </a:lnTo>
                <a:lnTo>
                  <a:pt x="5334033" y="952529"/>
                </a:lnTo>
                <a:lnTo>
                  <a:pt x="5293491" y="920783"/>
                </a:lnTo>
                <a:lnTo>
                  <a:pt x="5244978" y="894259"/>
                </a:lnTo>
                <a:lnTo>
                  <a:pt x="5188494" y="872957"/>
                </a:lnTo>
                <a:lnTo>
                  <a:pt x="5146410" y="860863"/>
                </a:lnTo>
                <a:lnTo>
                  <a:pt x="5100783" y="850968"/>
                </a:lnTo>
                <a:lnTo>
                  <a:pt x="5051614" y="843272"/>
                </a:lnTo>
                <a:lnTo>
                  <a:pt x="4998902" y="837775"/>
                </a:lnTo>
                <a:lnTo>
                  <a:pt x="4942647" y="834477"/>
                </a:lnTo>
                <a:lnTo>
                  <a:pt x="4882849" y="833377"/>
                </a:lnTo>
                <a:lnTo>
                  <a:pt x="4651966" y="833377"/>
                </a:lnTo>
                <a:lnTo>
                  <a:pt x="4651966" y="369412"/>
                </a:lnTo>
                <a:close/>
              </a:path>
              <a:path w="7775575" h="4199890">
                <a:moveTo>
                  <a:pt x="5403754" y="1059863"/>
                </a:moveTo>
                <a:lnTo>
                  <a:pt x="4876252" y="1059863"/>
                </a:lnTo>
                <a:lnTo>
                  <a:pt x="4927789" y="1061787"/>
                </a:lnTo>
                <a:lnTo>
                  <a:pt x="4972454" y="1067559"/>
                </a:lnTo>
                <a:lnTo>
                  <a:pt x="5010247" y="1077179"/>
                </a:lnTo>
                <a:lnTo>
                  <a:pt x="5066181" y="1108513"/>
                </a:lnTo>
                <a:lnTo>
                  <a:pt x="5094767" y="1159087"/>
                </a:lnTo>
                <a:lnTo>
                  <a:pt x="5098340" y="1191796"/>
                </a:lnTo>
                <a:lnTo>
                  <a:pt x="5094492" y="1229589"/>
                </a:lnTo>
                <a:lnTo>
                  <a:pt x="5063707" y="1287859"/>
                </a:lnTo>
                <a:lnTo>
                  <a:pt x="5004750" y="1323729"/>
                </a:lnTo>
                <a:lnTo>
                  <a:pt x="4968056" y="1334723"/>
                </a:lnTo>
                <a:lnTo>
                  <a:pt x="4926690" y="1341320"/>
                </a:lnTo>
                <a:lnTo>
                  <a:pt x="4880650" y="1343519"/>
                </a:lnTo>
                <a:lnTo>
                  <a:pt x="5395537" y="1343519"/>
                </a:lnTo>
                <a:lnTo>
                  <a:pt x="5412231" y="1296243"/>
                </a:lnTo>
                <a:lnTo>
                  <a:pt x="5422538" y="1243744"/>
                </a:lnTo>
                <a:lnTo>
                  <a:pt x="5425974" y="1187398"/>
                </a:lnTo>
                <a:lnTo>
                  <a:pt x="5422263" y="1130502"/>
                </a:lnTo>
                <a:lnTo>
                  <a:pt x="5411131" y="1078553"/>
                </a:lnTo>
                <a:lnTo>
                  <a:pt x="5403754" y="1059863"/>
                </a:lnTo>
                <a:close/>
              </a:path>
              <a:path w="7775575" h="4199890">
                <a:moveTo>
                  <a:pt x="6299928" y="369412"/>
                </a:moveTo>
                <a:lnTo>
                  <a:pt x="5983288" y="369412"/>
                </a:lnTo>
                <a:lnTo>
                  <a:pt x="5983288" y="1570004"/>
                </a:lnTo>
                <a:lnTo>
                  <a:pt x="6376889" y="1570004"/>
                </a:lnTo>
                <a:lnTo>
                  <a:pt x="6612394" y="1211586"/>
                </a:lnTo>
                <a:lnTo>
                  <a:pt x="6275740" y="1211586"/>
                </a:lnTo>
                <a:lnTo>
                  <a:pt x="6276977" y="1201141"/>
                </a:lnTo>
                <a:lnTo>
                  <a:pt x="6282337" y="1150017"/>
                </a:lnTo>
                <a:lnTo>
                  <a:pt x="6286185" y="1102741"/>
                </a:lnTo>
                <a:lnTo>
                  <a:pt x="6288934" y="1048868"/>
                </a:lnTo>
                <a:lnTo>
                  <a:pt x="6290995" y="1020420"/>
                </a:lnTo>
                <a:lnTo>
                  <a:pt x="6292781" y="992247"/>
                </a:lnTo>
                <a:lnTo>
                  <a:pt x="6294293" y="964348"/>
                </a:lnTo>
                <a:lnTo>
                  <a:pt x="6295530" y="936725"/>
                </a:lnTo>
                <a:lnTo>
                  <a:pt x="6297454" y="910338"/>
                </a:lnTo>
                <a:lnTo>
                  <a:pt x="6298828" y="886150"/>
                </a:lnTo>
                <a:lnTo>
                  <a:pt x="6299653" y="864162"/>
                </a:lnTo>
                <a:lnTo>
                  <a:pt x="6299928" y="844372"/>
                </a:lnTo>
                <a:lnTo>
                  <a:pt x="6299928" y="369412"/>
                </a:lnTo>
                <a:close/>
              </a:path>
              <a:path w="7775575" h="4199890">
                <a:moveTo>
                  <a:pt x="7223460" y="730030"/>
                </a:moveTo>
                <a:lnTo>
                  <a:pt x="6928809" y="730030"/>
                </a:lnTo>
                <a:lnTo>
                  <a:pt x="6927435" y="748445"/>
                </a:lnTo>
                <a:lnTo>
                  <a:pt x="6925511" y="770709"/>
                </a:lnTo>
                <a:lnTo>
                  <a:pt x="6923037" y="796821"/>
                </a:lnTo>
                <a:lnTo>
                  <a:pt x="6920014" y="826781"/>
                </a:lnTo>
                <a:lnTo>
                  <a:pt x="6917815" y="858252"/>
                </a:lnTo>
                <a:lnTo>
                  <a:pt x="6913417" y="925318"/>
                </a:lnTo>
                <a:lnTo>
                  <a:pt x="6909294" y="995408"/>
                </a:lnTo>
                <a:lnTo>
                  <a:pt x="6907096" y="1060275"/>
                </a:lnTo>
                <a:lnTo>
                  <a:pt x="6906821" y="1570004"/>
                </a:lnTo>
                <a:lnTo>
                  <a:pt x="7223460" y="1570004"/>
                </a:lnTo>
                <a:lnTo>
                  <a:pt x="7223460" y="730030"/>
                </a:lnTo>
                <a:close/>
              </a:path>
              <a:path w="7775575" h="4199890">
                <a:moveTo>
                  <a:pt x="7223460" y="369412"/>
                </a:moveTo>
                <a:lnTo>
                  <a:pt x="6829859" y="369412"/>
                </a:lnTo>
                <a:lnTo>
                  <a:pt x="6275740" y="1211586"/>
                </a:lnTo>
                <a:lnTo>
                  <a:pt x="6612394" y="1211586"/>
                </a:lnTo>
                <a:lnTo>
                  <a:pt x="6928809" y="730030"/>
                </a:lnTo>
                <a:lnTo>
                  <a:pt x="7223460" y="730030"/>
                </a:lnTo>
                <a:lnTo>
                  <a:pt x="7223460" y="369412"/>
                </a:lnTo>
                <a:close/>
              </a:path>
              <a:path w="7775575" h="4199890">
                <a:moveTo>
                  <a:pt x="0" y="3445654"/>
                </a:moveTo>
                <a:lnTo>
                  <a:pt x="0" y="3716117"/>
                </a:lnTo>
                <a:lnTo>
                  <a:pt x="27486" y="3727798"/>
                </a:lnTo>
                <a:lnTo>
                  <a:pt x="89054" y="3748688"/>
                </a:lnTo>
                <a:lnTo>
                  <a:pt x="159281" y="3765180"/>
                </a:lnTo>
                <a:lnTo>
                  <a:pt x="197350" y="3771639"/>
                </a:lnTo>
                <a:lnTo>
                  <a:pt x="237342" y="3777273"/>
                </a:lnTo>
                <a:lnTo>
                  <a:pt x="279258" y="3782083"/>
                </a:lnTo>
                <a:lnTo>
                  <a:pt x="322823" y="3785931"/>
                </a:lnTo>
                <a:lnTo>
                  <a:pt x="367763" y="3788680"/>
                </a:lnTo>
                <a:lnTo>
                  <a:pt x="414077" y="3790329"/>
                </a:lnTo>
                <a:lnTo>
                  <a:pt x="461766" y="3790879"/>
                </a:lnTo>
                <a:lnTo>
                  <a:pt x="518667" y="3789847"/>
                </a:lnTo>
                <a:lnTo>
                  <a:pt x="572518" y="3786750"/>
                </a:lnTo>
                <a:lnTo>
                  <a:pt x="623316" y="3781590"/>
                </a:lnTo>
                <a:lnTo>
                  <a:pt x="671064" y="3774365"/>
                </a:lnTo>
                <a:lnTo>
                  <a:pt x="715759" y="3765076"/>
                </a:lnTo>
                <a:lnTo>
                  <a:pt x="757404" y="3753722"/>
                </a:lnTo>
                <a:lnTo>
                  <a:pt x="795996" y="3740304"/>
                </a:lnTo>
                <a:lnTo>
                  <a:pt x="845955" y="3717964"/>
                </a:lnTo>
                <a:lnTo>
                  <a:pt x="890284" y="3693160"/>
                </a:lnTo>
                <a:lnTo>
                  <a:pt x="928985" y="3665894"/>
                </a:lnTo>
                <a:lnTo>
                  <a:pt x="962056" y="3636165"/>
                </a:lnTo>
                <a:lnTo>
                  <a:pt x="989498" y="3603974"/>
                </a:lnTo>
                <a:lnTo>
                  <a:pt x="1017397" y="3560271"/>
                </a:lnTo>
                <a:lnTo>
                  <a:pt x="1027179" y="3538007"/>
                </a:lnTo>
                <a:lnTo>
                  <a:pt x="415589" y="3538007"/>
                </a:lnTo>
                <a:lnTo>
                  <a:pt x="366862" y="3536864"/>
                </a:lnTo>
                <a:lnTo>
                  <a:pt x="319190" y="3533433"/>
                </a:lnTo>
                <a:lnTo>
                  <a:pt x="272573" y="3527716"/>
                </a:lnTo>
                <a:lnTo>
                  <a:pt x="227012" y="3519712"/>
                </a:lnTo>
                <a:lnTo>
                  <a:pt x="182507" y="3509421"/>
                </a:lnTo>
                <a:lnTo>
                  <a:pt x="130696" y="3494716"/>
                </a:lnTo>
                <a:lnTo>
                  <a:pt x="83007" y="3479187"/>
                </a:lnTo>
                <a:lnTo>
                  <a:pt x="39442" y="3462833"/>
                </a:lnTo>
                <a:lnTo>
                  <a:pt x="0" y="3445654"/>
                </a:lnTo>
                <a:close/>
              </a:path>
              <a:path w="7775575" h="4199890">
                <a:moveTo>
                  <a:pt x="1009098" y="2788187"/>
                </a:moveTo>
                <a:lnTo>
                  <a:pt x="483754" y="2788187"/>
                </a:lnTo>
                <a:lnTo>
                  <a:pt x="544086" y="2790111"/>
                </a:lnTo>
                <a:lnTo>
                  <a:pt x="595348" y="2795883"/>
                </a:lnTo>
                <a:lnTo>
                  <a:pt x="637539" y="2805503"/>
                </a:lnTo>
                <a:lnTo>
                  <a:pt x="695672" y="2835051"/>
                </a:lnTo>
                <a:lnTo>
                  <a:pt x="724258" y="2877929"/>
                </a:lnTo>
                <a:lnTo>
                  <a:pt x="727831" y="2904728"/>
                </a:lnTo>
                <a:lnTo>
                  <a:pt x="722196" y="2938123"/>
                </a:lnTo>
                <a:lnTo>
                  <a:pt x="677119" y="2987598"/>
                </a:lnTo>
                <a:lnTo>
                  <a:pt x="637676" y="3003678"/>
                </a:lnTo>
                <a:lnTo>
                  <a:pt x="599504" y="3013177"/>
                </a:lnTo>
                <a:lnTo>
                  <a:pt x="555350" y="3020565"/>
                </a:lnTo>
                <a:lnTo>
                  <a:pt x="505216" y="3025842"/>
                </a:lnTo>
                <a:lnTo>
                  <a:pt x="449100" y="3029009"/>
                </a:lnTo>
                <a:lnTo>
                  <a:pt x="387003" y="3030064"/>
                </a:lnTo>
                <a:lnTo>
                  <a:pt x="266065" y="3030064"/>
                </a:lnTo>
                <a:lnTo>
                  <a:pt x="266065" y="3256550"/>
                </a:lnTo>
                <a:lnTo>
                  <a:pt x="393600" y="3256550"/>
                </a:lnTo>
                <a:lnTo>
                  <a:pt x="449259" y="3257512"/>
                </a:lnTo>
                <a:lnTo>
                  <a:pt x="499696" y="3260398"/>
                </a:lnTo>
                <a:lnTo>
                  <a:pt x="544911" y="3265208"/>
                </a:lnTo>
                <a:lnTo>
                  <a:pt x="584903" y="3271942"/>
                </a:lnTo>
                <a:lnTo>
                  <a:pt x="650320" y="3291732"/>
                </a:lnTo>
                <a:lnTo>
                  <a:pt x="697046" y="3320317"/>
                </a:lnTo>
                <a:lnTo>
                  <a:pt x="725082" y="3355499"/>
                </a:lnTo>
                <a:lnTo>
                  <a:pt x="734427" y="3399477"/>
                </a:lnTo>
                <a:lnTo>
                  <a:pt x="731679" y="3423527"/>
                </a:lnTo>
                <a:lnTo>
                  <a:pt x="709690" y="3464207"/>
                </a:lnTo>
                <a:lnTo>
                  <a:pt x="667636" y="3495129"/>
                </a:lnTo>
                <a:lnTo>
                  <a:pt x="610465" y="3517118"/>
                </a:lnTo>
                <a:lnTo>
                  <a:pt x="539689" y="3530586"/>
                </a:lnTo>
                <a:lnTo>
                  <a:pt x="500796" y="3534709"/>
                </a:lnTo>
                <a:lnTo>
                  <a:pt x="459429" y="3537183"/>
                </a:lnTo>
                <a:lnTo>
                  <a:pt x="415589" y="3538007"/>
                </a:lnTo>
                <a:lnTo>
                  <a:pt x="1027179" y="3538007"/>
                </a:lnTo>
                <a:lnTo>
                  <a:pt x="1037324" y="3514919"/>
                </a:lnTo>
                <a:lnTo>
                  <a:pt x="1049280" y="3467917"/>
                </a:lnTo>
                <a:lnTo>
                  <a:pt x="1053266" y="3419267"/>
                </a:lnTo>
                <a:lnTo>
                  <a:pt x="1050930" y="3376526"/>
                </a:lnTo>
                <a:lnTo>
                  <a:pt x="1043921" y="3338458"/>
                </a:lnTo>
                <a:lnTo>
                  <a:pt x="1015885" y="3276339"/>
                </a:lnTo>
                <a:lnTo>
                  <a:pt x="974106" y="3227414"/>
                </a:lnTo>
                <a:lnTo>
                  <a:pt x="919134" y="3190583"/>
                </a:lnTo>
                <a:lnTo>
                  <a:pt x="853717" y="3161448"/>
                </a:lnTo>
                <a:lnTo>
                  <a:pt x="780604" y="3140009"/>
                </a:lnTo>
                <a:lnTo>
                  <a:pt x="780604" y="3129014"/>
                </a:lnTo>
                <a:lnTo>
                  <a:pt x="832690" y="3112523"/>
                </a:lnTo>
                <a:lnTo>
                  <a:pt x="879004" y="3091633"/>
                </a:lnTo>
                <a:lnTo>
                  <a:pt x="919546" y="3066346"/>
                </a:lnTo>
                <a:lnTo>
                  <a:pt x="954316" y="3036661"/>
                </a:lnTo>
                <a:lnTo>
                  <a:pt x="983176" y="3002029"/>
                </a:lnTo>
                <a:lnTo>
                  <a:pt x="1003791" y="2961899"/>
                </a:lnTo>
                <a:lnTo>
                  <a:pt x="1016160" y="2916272"/>
                </a:lnTo>
                <a:lnTo>
                  <a:pt x="1020283" y="2865148"/>
                </a:lnTo>
                <a:lnTo>
                  <a:pt x="1015885" y="2812650"/>
                </a:lnTo>
                <a:lnTo>
                  <a:pt x="1009098" y="2788187"/>
                </a:lnTo>
                <a:close/>
              </a:path>
              <a:path w="7775575" h="4199890">
                <a:moveTo>
                  <a:pt x="525533" y="2546309"/>
                </a:moveTo>
                <a:lnTo>
                  <a:pt x="471050" y="2547042"/>
                </a:lnTo>
                <a:lnTo>
                  <a:pt x="419009" y="2549241"/>
                </a:lnTo>
                <a:lnTo>
                  <a:pt x="369412" y="2552906"/>
                </a:lnTo>
                <a:lnTo>
                  <a:pt x="322258" y="2558037"/>
                </a:lnTo>
                <a:lnTo>
                  <a:pt x="277548" y="2564633"/>
                </a:lnTo>
                <a:lnTo>
                  <a:pt x="235280" y="2572696"/>
                </a:lnTo>
                <a:lnTo>
                  <a:pt x="186817" y="2582987"/>
                </a:lnTo>
                <a:lnTo>
                  <a:pt x="139937" y="2594509"/>
                </a:lnTo>
                <a:lnTo>
                  <a:pt x="94640" y="2607262"/>
                </a:lnTo>
                <a:lnTo>
                  <a:pt x="50926" y="2621247"/>
                </a:lnTo>
                <a:lnTo>
                  <a:pt x="8795" y="2636463"/>
                </a:lnTo>
                <a:lnTo>
                  <a:pt x="105546" y="2865148"/>
                </a:lnTo>
                <a:lnTo>
                  <a:pt x="151310" y="2847557"/>
                </a:lnTo>
                <a:lnTo>
                  <a:pt x="198449" y="2832165"/>
                </a:lnTo>
                <a:lnTo>
                  <a:pt x="246962" y="2818971"/>
                </a:lnTo>
                <a:lnTo>
                  <a:pt x="296849" y="2807977"/>
                </a:lnTo>
                <a:lnTo>
                  <a:pt x="346461" y="2799319"/>
                </a:lnTo>
                <a:lnTo>
                  <a:pt x="394150" y="2793134"/>
                </a:lnTo>
                <a:lnTo>
                  <a:pt x="439914" y="2789424"/>
                </a:lnTo>
                <a:lnTo>
                  <a:pt x="483754" y="2788187"/>
                </a:lnTo>
                <a:lnTo>
                  <a:pt x="1009098" y="2788187"/>
                </a:lnTo>
                <a:lnTo>
                  <a:pt x="1002692" y="2765099"/>
                </a:lnTo>
                <a:lnTo>
                  <a:pt x="980703" y="2722495"/>
                </a:lnTo>
                <a:lnTo>
                  <a:pt x="949918" y="2684839"/>
                </a:lnTo>
                <a:lnTo>
                  <a:pt x="912949" y="2651993"/>
                </a:lnTo>
                <a:lnTo>
                  <a:pt x="870209" y="2623820"/>
                </a:lnTo>
                <a:lnTo>
                  <a:pt x="821696" y="2600320"/>
                </a:lnTo>
                <a:lnTo>
                  <a:pt x="767411" y="2581492"/>
                </a:lnTo>
                <a:lnTo>
                  <a:pt x="721850" y="2568826"/>
                </a:lnTo>
                <a:lnTo>
                  <a:pt x="674882" y="2558975"/>
                </a:lnTo>
                <a:lnTo>
                  <a:pt x="626506" y="2551938"/>
                </a:lnTo>
                <a:lnTo>
                  <a:pt x="576723" y="2547717"/>
                </a:lnTo>
                <a:lnTo>
                  <a:pt x="525533" y="2546309"/>
                </a:lnTo>
                <a:close/>
              </a:path>
              <a:path w="7775575" h="4199890">
                <a:moveTo>
                  <a:pt x="2202065" y="2785988"/>
                </a:moveTo>
                <a:lnTo>
                  <a:pt x="1721040" y="2785988"/>
                </a:lnTo>
                <a:lnTo>
                  <a:pt x="1762544" y="2788737"/>
                </a:lnTo>
                <a:lnTo>
                  <a:pt x="1799101" y="2796982"/>
                </a:lnTo>
                <a:lnTo>
                  <a:pt x="1857371" y="2829966"/>
                </a:lnTo>
                <a:lnTo>
                  <a:pt x="1895302" y="2886587"/>
                </a:lnTo>
                <a:lnTo>
                  <a:pt x="1904785" y="2924380"/>
                </a:lnTo>
                <a:lnTo>
                  <a:pt x="1907945" y="2968496"/>
                </a:lnTo>
                <a:lnTo>
                  <a:pt x="1907945" y="3021269"/>
                </a:lnTo>
                <a:lnTo>
                  <a:pt x="1699051" y="3027866"/>
                </a:lnTo>
                <a:lnTo>
                  <a:pt x="1634081" y="3031370"/>
                </a:lnTo>
                <a:lnTo>
                  <a:pt x="1573302" y="3037486"/>
                </a:lnTo>
                <a:lnTo>
                  <a:pt x="1516715" y="3046212"/>
                </a:lnTo>
                <a:lnTo>
                  <a:pt x="1464320" y="3057550"/>
                </a:lnTo>
                <a:lnTo>
                  <a:pt x="1416116" y="3071500"/>
                </a:lnTo>
                <a:lnTo>
                  <a:pt x="1372104" y="3088060"/>
                </a:lnTo>
                <a:lnTo>
                  <a:pt x="1332284" y="3107231"/>
                </a:lnTo>
                <a:lnTo>
                  <a:pt x="1296655" y="3129014"/>
                </a:lnTo>
                <a:lnTo>
                  <a:pt x="1261069" y="3156837"/>
                </a:lnTo>
                <a:lnTo>
                  <a:pt x="1230958" y="3188788"/>
                </a:lnTo>
                <a:lnTo>
                  <a:pt x="1206321" y="3224868"/>
                </a:lnTo>
                <a:lnTo>
                  <a:pt x="1187159" y="3265076"/>
                </a:lnTo>
                <a:lnTo>
                  <a:pt x="1173473" y="3309413"/>
                </a:lnTo>
                <a:lnTo>
                  <a:pt x="1165260" y="3357878"/>
                </a:lnTo>
                <a:lnTo>
                  <a:pt x="1162523" y="3410471"/>
                </a:lnTo>
                <a:lnTo>
                  <a:pt x="1165546" y="3472590"/>
                </a:lnTo>
                <a:lnTo>
                  <a:pt x="1174617" y="3529211"/>
                </a:lnTo>
                <a:lnTo>
                  <a:pt x="1189734" y="3580336"/>
                </a:lnTo>
                <a:lnTo>
                  <a:pt x="1210898" y="3625962"/>
                </a:lnTo>
                <a:lnTo>
                  <a:pt x="1237285" y="3665130"/>
                </a:lnTo>
                <a:lnTo>
                  <a:pt x="1268070" y="3699075"/>
                </a:lnTo>
                <a:lnTo>
                  <a:pt x="1303252" y="3727798"/>
                </a:lnTo>
                <a:lnTo>
                  <a:pt x="1342832" y="3751299"/>
                </a:lnTo>
                <a:lnTo>
                  <a:pt x="1386947" y="3768615"/>
                </a:lnTo>
                <a:lnTo>
                  <a:pt x="1433536" y="3780984"/>
                </a:lnTo>
                <a:lnTo>
                  <a:pt x="1482598" y="3788405"/>
                </a:lnTo>
                <a:lnTo>
                  <a:pt x="1534135" y="3790879"/>
                </a:lnTo>
                <a:lnTo>
                  <a:pt x="1582648" y="3789642"/>
                </a:lnTo>
                <a:lnTo>
                  <a:pt x="1627038" y="3785931"/>
                </a:lnTo>
                <a:lnTo>
                  <a:pt x="1667305" y="3779747"/>
                </a:lnTo>
                <a:lnTo>
                  <a:pt x="1737532" y="3760782"/>
                </a:lnTo>
                <a:lnTo>
                  <a:pt x="1799101" y="3731097"/>
                </a:lnTo>
                <a:lnTo>
                  <a:pt x="1853798" y="3689455"/>
                </a:lnTo>
                <a:lnTo>
                  <a:pt x="1906571" y="3636682"/>
                </a:lnTo>
                <a:lnTo>
                  <a:pt x="1932133" y="3606172"/>
                </a:lnTo>
                <a:lnTo>
                  <a:pt x="2233381" y="3606172"/>
                </a:lnTo>
                <a:lnTo>
                  <a:pt x="2233381" y="3551200"/>
                </a:lnTo>
                <a:lnTo>
                  <a:pt x="1657272" y="3551200"/>
                </a:lnTo>
                <a:lnTo>
                  <a:pt x="1623739" y="3549276"/>
                </a:lnTo>
                <a:lnTo>
                  <a:pt x="1566568" y="3533884"/>
                </a:lnTo>
                <a:lnTo>
                  <a:pt x="1523690" y="3501313"/>
                </a:lnTo>
                <a:lnTo>
                  <a:pt x="1501701" y="3447440"/>
                </a:lnTo>
                <a:lnTo>
                  <a:pt x="1498952" y="3412671"/>
                </a:lnTo>
                <a:lnTo>
                  <a:pt x="1502801" y="3371854"/>
                </a:lnTo>
                <a:lnTo>
                  <a:pt x="1514345" y="3335160"/>
                </a:lnTo>
                <a:lnTo>
                  <a:pt x="1560521" y="3274141"/>
                </a:lnTo>
                <a:lnTo>
                  <a:pt x="1625257" y="3239662"/>
                </a:lnTo>
                <a:lnTo>
                  <a:pt x="1669234" y="3228228"/>
                </a:lnTo>
                <a:lnTo>
                  <a:pt x="1720952" y="3220664"/>
                </a:lnTo>
                <a:lnTo>
                  <a:pt x="1780410" y="3216970"/>
                </a:lnTo>
                <a:lnTo>
                  <a:pt x="1907945" y="3212572"/>
                </a:lnTo>
                <a:lnTo>
                  <a:pt x="2233381" y="3212572"/>
                </a:lnTo>
                <a:lnTo>
                  <a:pt x="2233381" y="2968496"/>
                </a:lnTo>
                <a:lnTo>
                  <a:pt x="2230733" y="2909215"/>
                </a:lnTo>
                <a:lnTo>
                  <a:pt x="2222790" y="2854512"/>
                </a:lnTo>
                <a:lnTo>
                  <a:pt x="2209552" y="2804387"/>
                </a:lnTo>
                <a:lnTo>
                  <a:pt x="2202065" y="2785988"/>
                </a:lnTo>
                <a:close/>
              </a:path>
              <a:path w="7775575" h="4199890">
                <a:moveTo>
                  <a:pt x="2233381" y="3606172"/>
                </a:moveTo>
                <a:lnTo>
                  <a:pt x="1940929" y="3606172"/>
                </a:lnTo>
                <a:lnTo>
                  <a:pt x="2004696" y="3768890"/>
                </a:lnTo>
                <a:lnTo>
                  <a:pt x="2233381" y="3768890"/>
                </a:lnTo>
                <a:lnTo>
                  <a:pt x="2233381" y="3606172"/>
                </a:lnTo>
                <a:close/>
              </a:path>
              <a:path w="7775575" h="4199890">
                <a:moveTo>
                  <a:pt x="2233381" y="3212572"/>
                </a:moveTo>
                <a:lnTo>
                  <a:pt x="1907945" y="3212572"/>
                </a:lnTo>
                <a:lnTo>
                  <a:pt x="1907945" y="3311522"/>
                </a:lnTo>
                <a:lnTo>
                  <a:pt x="1903410" y="3365532"/>
                </a:lnTo>
                <a:lnTo>
                  <a:pt x="1889805" y="3413220"/>
                </a:lnTo>
                <a:lnTo>
                  <a:pt x="1867129" y="3454587"/>
                </a:lnTo>
                <a:lnTo>
                  <a:pt x="1835382" y="3489631"/>
                </a:lnTo>
                <a:lnTo>
                  <a:pt x="1797039" y="3516568"/>
                </a:lnTo>
                <a:lnTo>
                  <a:pt x="1754573" y="3535808"/>
                </a:lnTo>
                <a:lnTo>
                  <a:pt x="1707984" y="3547352"/>
                </a:lnTo>
                <a:lnTo>
                  <a:pt x="1657272" y="3551200"/>
                </a:lnTo>
                <a:lnTo>
                  <a:pt x="2233381" y="3551200"/>
                </a:lnTo>
                <a:lnTo>
                  <a:pt x="2233381" y="3212572"/>
                </a:lnTo>
                <a:close/>
              </a:path>
              <a:path w="7775575" h="4199890">
                <a:moveTo>
                  <a:pt x="1734233" y="2544111"/>
                </a:moveTo>
                <a:lnTo>
                  <a:pt x="1683571" y="2545254"/>
                </a:lnTo>
                <a:lnTo>
                  <a:pt x="1633612" y="2548684"/>
                </a:lnTo>
                <a:lnTo>
                  <a:pt x="1584357" y="2554401"/>
                </a:lnTo>
                <a:lnTo>
                  <a:pt x="1535806" y="2562405"/>
                </a:lnTo>
                <a:lnTo>
                  <a:pt x="1487958" y="2572696"/>
                </a:lnTo>
                <a:lnTo>
                  <a:pt x="1442133" y="2585010"/>
                </a:lnTo>
                <a:lnTo>
                  <a:pt x="1397892" y="2599083"/>
                </a:lnTo>
                <a:lnTo>
                  <a:pt x="1355233" y="2614915"/>
                </a:lnTo>
                <a:lnTo>
                  <a:pt x="1314158" y="2632506"/>
                </a:lnTo>
                <a:lnTo>
                  <a:pt x="1274666" y="2651856"/>
                </a:lnTo>
                <a:lnTo>
                  <a:pt x="1382412" y="2873943"/>
                </a:lnTo>
                <a:lnTo>
                  <a:pt x="1424190" y="2856077"/>
                </a:lnTo>
                <a:lnTo>
                  <a:pt x="1465969" y="2839861"/>
                </a:lnTo>
                <a:lnTo>
                  <a:pt x="1507748" y="2825293"/>
                </a:lnTo>
                <a:lnTo>
                  <a:pt x="1549527" y="2812375"/>
                </a:lnTo>
                <a:lnTo>
                  <a:pt x="1591581" y="2800830"/>
                </a:lnTo>
                <a:lnTo>
                  <a:pt x="1634184" y="2792585"/>
                </a:lnTo>
                <a:lnTo>
                  <a:pt x="1677337" y="2787637"/>
                </a:lnTo>
                <a:lnTo>
                  <a:pt x="1721040" y="2785988"/>
                </a:lnTo>
                <a:lnTo>
                  <a:pt x="2202065" y="2785988"/>
                </a:lnTo>
                <a:lnTo>
                  <a:pt x="2191018" y="2758838"/>
                </a:lnTo>
                <a:lnTo>
                  <a:pt x="2167190" y="2717867"/>
                </a:lnTo>
                <a:lnTo>
                  <a:pt x="2138066" y="2681474"/>
                </a:lnTo>
                <a:lnTo>
                  <a:pt x="2103646" y="2649657"/>
                </a:lnTo>
                <a:lnTo>
                  <a:pt x="2069976" y="2624919"/>
                </a:lnTo>
                <a:lnTo>
                  <a:pt x="2032732" y="2603480"/>
                </a:lnTo>
                <a:lnTo>
                  <a:pt x="1991915" y="2585340"/>
                </a:lnTo>
                <a:lnTo>
                  <a:pt x="1947525" y="2570497"/>
                </a:lnTo>
                <a:lnTo>
                  <a:pt x="1899562" y="2558953"/>
                </a:lnTo>
                <a:lnTo>
                  <a:pt x="1848026" y="2550707"/>
                </a:lnTo>
                <a:lnTo>
                  <a:pt x="1792916" y="2545760"/>
                </a:lnTo>
                <a:lnTo>
                  <a:pt x="1734233" y="2544111"/>
                </a:lnTo>
                <a:close/>
              </a:path>
              <a:path w="7775575" h="4199890">
                <a:moveTo>
                  <a:pt x="3758342" y="3529211"/>
                </a:moveTo>
                <a:lnTo>
                  <a:pt x="2362050" y="3529211"/>
                </a:lnTo>
                <a:lnTo>
                  <a:pt x="2362050" y="4199872"/>
                </a:lnTo>
                <a:lnTo>
                  <a:pt x="2656700" y="4199872"/>
                </a:lnTo>
                <a:lnTo>
                  <a:pt x="2656700" y="3768890"/>
                </a:lnTo>
                <a:lnTo>
                  <a:pt x="3758342" y="3768890"/>
                </a:lnTo>
                <a:lnTo>
                  <a:pt x="3758342" y="3529211"/>
                </a:lnTo>
                <a:close/>
              </a:path>
              <a:path w="7775575" h="4199890">
                <a:moveTo>
                  <a:pt x="3758342" y="3768890"/>
                </a:moveTo>
                <a:lnTo>
                  <a:pt x="3463692" y="3768890"/>
                </a:lnTo>
                <a:lnTo>
                  <a:pt x="3463692" y="4199872"/>
                </a:lnTo>
                <a:lnTo>
                  <a:pt x="3758342" y="4199872"/>
                </a:lnTo>
                <a:lnTo>
                  <a:pt x="3758342" y="3768890"/>
                </a:lnTo>
                <a:close/>
              </a:path>
              <a:path w="7775575" h="4199890">
                <a:moveTo>
                  <a:pt x="3582431" y="2568298"/>
                </a:moveTo>
                <a:lnTo>
                  <a:pt x="2733661" y="2568298"/>
                </a:lnTo>
                <a:lnTo>
                  <a:pt x="2728904" y="2619142"/>
                </a:lnTo>
                <a:lnTo>
                  <a:pt x="2723430" y="2669896"/>
                </a:lnTo>
                <a:lnTo>
                  <a:pt x="2717237" y="2720560"/>
                </a:lnTo>
                <a:lnTo>
                  <a:pt x="2710326" y="2771134"/>
                </a:lnTo>
                <a:lnTo>
                  <a:pt x="2702697" y="2821619"/>
                </a:lnTo>
                <a:lnTo>
                  <a:pt x="2694351" y="2872014"/>
                </a:lnTo>
                <a:lnTo>
                  <a:pt x="2685286" y="2922319"/>
                </a:lnTo>
                <a:lnTo>
                  <a:pt x="2675413" y="2972175"/>
                </a:lnTo>
                <a:lnTo>
                  <a:pt x="2664590" y="3021445"/>
                </a:lnTo>
                <a:lnTo>
                  <a:pt x="2652976" y="3069465"/>
                </a:lnTo>
                <a:lnTo>
                  <a:pt x="2640411" y="3116898"/>
                </a:lnTo>
                <a:lnTo>
                  <a:pt x="2626948" y="3163523"/>
                </a:lnTo>
                <a:lnTo>
                  <a:pt x="2612588" y="3209341"/>
                </a:lnTo>
                <a:lnTo>
                  <a:pt x="2597330" y="3254351"/>
                </a:lnTo>
                <a:lnTo>
                  <a:pt x="2578334" y="3304742"/>
                </a:lnTo>
                <a:lnTo>
                  <a:pt x="2557995" y="3353301"/>
                </a:lnTo>
                <a:lnTo>
                  <a:pt x="2536311" y="3400027"/>
                </a:lnTo>
                <a:lnTo>
                  <a:pt x="2513284" y="3444921"/>
                </a:lnTo>
                <a:lnTo>
                  <a:pt x="2488913" y="3487982"/>
                </a:lnTo>
                <a:lnTo>
                  <a:pt x="2463198" y="3529211"/>
                </a:lnTo>
                <a:lnTo>
                  <a:pt x="2806225" y="3529211"/>
                </a:lnTo>
                <a:lnTo>
                  <a:pt x="2827510" y="3486641"/>
                </a:lnTo>
                <a:lnTo>
                  <a:pt x="2847388" y="3443367"/>
                </a:lnTo>
                <a:lnTo>
                  <a:pt x="2865858" y="3399389"/>
                </a:lnTo>
                <a:lnTo>
                  <a:pt x="2882922" y="3354708"/>
                </a:lnTo>
                <a:lnTo>
                  <a:pt x="2898578" y="3309323"/>
                </a:lnTo>
                <a:lnTo>
                  <a:pt x="2913882" y="3263234"/>
                </a:lnTo>
                <a:lnTo>
                  <a:pt x="2928131" y="3216442"/>
                </a:lnTo>
                <a:lnTo>
                  <a:pt x="2941324" y="3168946"/>
                </a:lnTo>
                <a:lnTo>
                  <a:pt x="2953462" y="3120746"/>
                </a:lnTo>
                <a:lnTo>
                  <a:pt x="2964544" y="3071843"/>
                </a:lnTo>
                <a:lnTo>
                  <a:pt x="2974788" y="3021224"/>
                </a:lnTo>
                <a:lnTo>
                  <a:pt x="2984246" y="2970518"/>
                </a:lnTo>
                <a:lnTo>
                  <a:pt x="2993042" y="2919064"/>
                </a:lnTo>
                <a:lnTo>
                  <a:pt x="3001134" y="2867083"/>
                </a:lnTo>
                <a:lnTo>
                  <a:pt x="3008522" y="2814573"/>
                </a:lnTo>
                <a:lnTo>
                  <a:pt x="3582431" y="2814573"/>
                </a:lnTo>
                <a:lnTo>
                  <a:pt x="3582431" y="2568298"/>
                </a:lnTo>
                <a:close/>
              </a:path>
              <a:path w="7775575" h="4199890">
                <a:moveTo>
                  <a:pt x="3582431" y="2814573"/>
                </a:moveTo>
                <a:lnTo>
                  <a:pt x="3254797" y="2814573"/>
                </a:lnTo>
                <a:lnTo>
                  <a:pt x="3254797" y="3529211"/>
                </a:lnTo>
                <a:lnTo>
                  <a:pt x="3582431" y="3529211"/>
                </a:lnTo>
                <a:lnTo>
                  <a:pt x="3582431" y="2814573"/>
                </a:lnTo>
                <a:close/>
              </a:path>
              <a:path w="7775575" h="4199890">
                <a:moveTo>
                  <a:pt x="4857392" y="2785988"/>
                </a:moveTo>
                <a:lnTo>
                  <a:pt x="4376367" y="2785988"/>
                </a:lnTo>
                <a:lnTo>
                  <a:pt x="4417871" y="2788737"/>
                </a:lnTo>
                <a:lnTo>
                  <a:pt x="4454427" y="2796982"/>
                </a:lnTo>
                <a:lnTo>
                  <a:pt x="4512697" y="2829966"/>
                </a:lnTo>
                <a:lnTo>
                  <a:pt x="4550628" y="2886587"/>
                </a:lnTo>
                <a:lnTo>
                  <a:pt x="4560111" y="2924380"/>
                </a:lnTo>
                <a:lnTo>
                  <a:pt x="4563272" y="2968496"/>
                </a:lnTo>
                <a:lnTo>
                  <a:pt x="4563272" y="3021269"/>
                </a:lnTo>
                <a:lnTo>
                  <a:pt x="4354378" y="3027866"/>
                </a:lnTo>
                <a:lnTo>
                  <a:pt x="4289408" y="3031370"/>
                </a:lnTo>
                <a:lnTo>
                  <a:pt x="4228629" y="3037486"/>
                </a:lnTo>
                <a:lnTo>
                  <a:pt x="4172042" y="3046212"/>
                </a:lnTo>
                <a:lnTo>
                  <a:pt x="4119647" y="3057550"/>
                </a:lnTo>
                <a:lnTo>
                  <a:pt x="4071443" y="3071500"/>
                </a:lnTo>
                <a:lnTo>
                  <a:pt x="4027431" y="3088060"/>
                </a:lnTo>
                <a:lnTo>
                  <a:pt x="3987611" y="3107231"/>
                </a:lnTo>
                <a:lnTo>
                  <a:pt x="3951982" y="3129014"/>
                </a:lnTo>
                <a:lnTo>
                  <a:pt x="3916396" y="3156837"/>
                </a:lnTo>
                <a:lnTo>
                  <a:pt x="3886284" y="3188788"/>
                </a:lnTo>
                <a:lnTo>
                  <a:pt x="3861648" y="3224868"/>
                </a:lnTo>
                <a:lnTo>
                  <a:pt x="3842486" y="3265076"/>
                </a:lnTo>
                <a:lnTo>
                  <a:pt x="3828799" y="3309413"/>
                </a:lnTo>
                <a:lnTo>
                  <a:pt x="3820587" y="3357878"/>
                </a:lnTo>
                <a:lnTo>
                  <a:pt x="3817850" y="3410471"/>
                </a:lnTo>
                <a:lnTo>
                  <a:pt x="3820873" y="3472590"/>
                </a:lnTo>
                <a:lnTo>
                  <a:pt x="3829944" y="3529211"/>
                </a:lnTo>
                <a:lnTo>
                  <a:pt x="3845061" y="3580336"/>
                </a:lnTo>
                <a:lnTo>
                  <a:pt x="3866225" y="3625962"/>
                </a:lnTo>
                <a:lnTo>
                  <a:pt x="3892612" y="3665130"/>
                </a:lnTo>
                <a:lnTo>
                  <a:pt x="3923396" y="3699075"/>
                </a:lnTo>
                <a:lnTo>
                  <a:pt x="3958578" y="3727798"/>
                </a:lnTo>
                <a:lnTo>
                  <a:pt x="3998158" y="3751299"/>
                </a:lnTo>
                <a:lnTo>
                  <a:pt x="4042273" y="3768615"/>
                </a:lnTo>
                <a:lnTo>
                  <a:pt x="4088862" y="3780984"/>
                </a:lnTo>
                <a:lnTo>
                  <a:pt x="4137925" y="3788405"/>
                </a:lnTo>
                <a:lnTo>
                  <a:pt x="4189461" y="3790879"/>
                </a:lnTo>
                <a:lnTo>
                  <a:pt x="4237974" y="3789642"/>
                </a:lnTo>
                <a:lnTo>
                  <a:pt x="4282364" y="3785931"/>
                </a:lnTo>
                <a:lnTo>
                  <a:pt x="4322631" y="3779747"/>
                </a:lnTo>
                <a:lnTo>
                  <a:pt x="4392858" y="3760782"/>
                </a:lnTo>
                <a:lnTo>
                  <a:pt x="4454427" y="3731097"/>
                </a:lnTo>
                <a:lnTo>
                  <a:pt x="4509124" y="3689455"/>
                </a:lnTo>
                <a:lnTo>
                  <a:pt x="4561898" y="3636682"/>
                </a:lnTo>
                <a:lnTo>
                  <a:pt x="4587460" y="3606172"/>
                </a:lnTo>
                <a:lnTo>
                  <a:pt x="4888707" y="3606172"/>
                </a:lnTo>
                <a:lnTo>
                  <a:pt x="4888707" y="3551200"/>
                </a:lnTo>
                <a:lnTo>
                  <a:pt x="4312599" y="3551200"/>
                </a:lnTo>
                <a:lnTo>
                  <a:pt x="4279066" y="3549276"/>
                </a:lnTo>
                <a:lnTo>
                  <a:pt x="4221895" y="3533884"/>
                </a:lnTo>
                <a:lnTo>
                  <a:pt x="4179017" y="3501313"/>
                </a:lnTo>
                <a:lnTo>
                  <a:pt x="4157028" y="3447440"/>
                </a:lnTo>
                <a:lnTo>
                  <a:pt x="4154279" y="3412671"/>
                </a:lnTo>
                <a:lnTo>
                  <a:pt x="4158127" y="3371854"/>
                </a:lnTo>
                <a:lnTo>
                  <a:pt x="4169671" y="3335160"/>
                </a:lnTo>
                <a:lnTo>
                  <a:pt x="4215848" y="3274141"/>
                </a:lnTo>
                <a:lnTo>
                  <a:pt x="4280583" y="3239662"/>
                </a:lnTo>
                <a:lnTo>
                  <a:pt x="4324561" y="3228228"/>
                </a:lnTo>
                <a:lnTo>
                  <a:pt x="4376279" y="3220664"/>
                </a:lnTo>
                <a:lnTo>
                  <a:pt x="4435737" y="3216970"/>
                </a:lnTo>
                <a:lnTo>
                  <a:pt x="4563272" y="3212572"/>
                </a:lnTo>
                <a:lnTo>
                  <a:pt x="4888707" y="3212572"/>
                </a:lnTo>
                <a:lnTo>
                  <a:pt x="4888707" y="2968496"/>
                </a:lnTo>
                <a:lnTo>
                  <a:pt x="4886059" y="2909215"/>
                </a:lnTo>
                <a:lnTo>
                  <a:pt x="4878116" y="2854512"/>
                </a:lnTo>
                <a:lnTo>
                  <a:pt x="4864878" y="2804387"/>
                </a:lnTo>
                <a:lnTo>
                  <a:pt x="4857392" y="2785988"/>
                </a:lnTo>
                <a:close/>
              </a:path>
              <a:path w="7775575" h="4199890">
                <a:moveTo>
                  <a:pt x="4888707" y="3606172"/>
                </a:moveTo>
                <a:lnTo>
                  <a:pt x="4596255" y="3606172"/>
                </a:lnTo>
                <a:lnTo>
                  <a:pt x="4660023" y="3768890"/>
                </a:lnTo>
                <a:lnTo>
                  <a:pt x="4888707" y="3768890"/>
                </a:lnTo>
                <a:lnTo>
                  <a:pt x="4888707" y="3606172"/>
                </a:lnTo>
                <a:close/>
              </a:path>
              <a:path w="7775575" h="4199890">
                <a:moveTo>
                  <a:pt x="4888707" y="3212572"/>
                </a:moveTo>
                <a:lnTo>
                  <a:pt x="4563272" y="3212572"/>
                </a:lnTo>
                <a:lnTo>
                  <a:pt x="4563272" y="3311522"/>
                </a:lnTo>
                <a:lnTo>
                  <a:pt x="4558737" y="3365532"/>
                </a:lnTo>
                <a:lnTo>
                  <a:pt x="4545131" y="3413220"/>
                </a:lnTo>
                <a:lnTo>
                  <a:pt x="4522455" y="3454587"/>
                </a:lnTo>
                <a:lnTo>
                  <a:pt x="4490709" y="3489631"/>
                </a:lnTo>
                <a:lnTo>
                  <a:pt x="4452366" y="3516568"/>
                </a:lnTo>
                <a:lnTo>
                  <a:pt x="4409900" y="3535808"/>
                </a:lnTo>
                <a:lnTo>
                  <a:pt x="4363311" y="3547352"/>
                </a:lnTo>
                <a:lnTo>
                  <a:pt x="4312599" y="3551200"/>
                </a:lnTo>
                <a:lnTo>
                  <a:pt x="4888707" y="3551200"/>
                </a:lnTo>
                <a:lnTo>
                  <a:pt x="4888707" y="3212572"/>
                </a:lnTo>
                <a:close/>
              </a:path>
              <a:path w="7775575" h="4199890">
                <a:moveTo>
                  <a:pt x="4389560" y="2544111"/>
                </a:moveTo>
                <a:lnTo>
                  <a:pt x="4338898" y="2545254"/>
                </a:lnTo>
                <a:lnTo>
                  <a:pt x="4288939" y="2548684"/>
                </a:lnTo>
                <a:lnTo>
                  <a:pt x="4239684" y="2554401"/>
                </a:lnTo>
                <a:lnTo>
                  <a:pt x="4191132" y="2562405"/>
                </a:lnTo>
                <a:lnTo>
                  <a:pt x="4143285" y="2572696"/>
                </a:lnTo>
                <a:lnTo>
                  <a:pt x="4097460" y="2585010"/>
                </a:lnTo>
                <a:lnTo>
                  <a:pt x="4053218" y="2599083"/>
                </a:lnTo>
                <a:lnTo>
                  <a:pt x="4010560" y="2614915"/>
                </a:lnTo>
                <a:lnTo>
                  <a:pt x="3969485" y="2632506"/>
                </a:lnTo>
                <a:lnTo>
                  <a:pt x="3929993" y="2651856"/>
                </a:lnTo>
                <a:lnTo>
                  <a:pt x="4037738" y="2873943"/>
                </a:lnTo>
                <a:lnTo>
                  <a:pt x="4079517" y="2856077"/>
                </a:lnTo>
                <a:lnTo>
                  <a:pt x="4121296" y="2839861"/>
                </a:lnTo>
                <a:lnTo>
                  <a:pt x="4163075" y="2825293"/>
                </a:lnTo>
                <a:lnTo>
                  <a:pt x="4204854" y="2812375"/>
                </a:lnTo>
                <a:lnTo>
                  <a:pt x="4246907" y="2800830"/>
                </a:lnTo>
                <a:lnTo>
                  <a:pt x="4289511" y="2792585"/>
                </a:lnTo>
                <a:lnTo>
                  <a:pt x="4332664" y="2787637"/>
                </a:lnTo>
                <a:lnTo>
                  <a:pt x="4376367" y="2785988"/>
                </a:lnTo>
                <a:lnTo>
                  <a:pt x="4857392" y="2785988"/>
                </a:lnTo>
                <a:lnTo>
                  <a:pt x="4846345" y="2758838"/>
                </a:lnTo>
                <a:lnTo>
                  <a:pt x="4822516" y="2717867"/>
                </a:lnTo>
                <a:lnTo>
                  <a:pt x="4793392" y="2681474"/>
                </a:lnTo>
                <a:lnTo>
                  <a:pt x="4758973" y="2649657"/>
                </a:lnTo>
                <a:lnTo>
                  <a:pt x="4725302" y="2624919"/>
                </a:lnTo>
                <a:lnTo>
                  <a:pt x="4688059" y="2603480"/>
                </a:lnTo>
                <a:lnTo>
                  <a:pt x="4647242" y="2585340"/>
                </a:lnTo>
                <a:lnTo>
                  <a:pt x="4602852" y="2570497"/>
                </a:lnTo>
                <a:lnTo>
                  <a:pt x="4554889" y="2558953"/>
                </a:lnTo>
                <a:lnTo>
                  <a:pt x="4503352" y="2550707"/>
                </a:lnTo>
                <a:lnTo>
                  <a:pt x="4448243" y="2545760"/>
                </a:lnTo>
                <a:lnTo>
                  <a:pt x="4389560" y="2544111"/>
                </a:lnTo>
                <a:close/>
              </a:path>
              <a:path w="7775575" h="4199890">
                <a:moveTo>
                  <a:pt x="6257548" y="3291732"/>
                </a:moveTo>
                <a:lnTo>
                  <a:pt x="5929914" y="3291732"/>
                </a:lnTo>
                <a:lnTo>
                  <a:pt x="5929914" y="3768890"/>
                </a:lnTo>
                <a:lnTo>
                  <a:pt x="6257548" y="3768890"/>
                </a:lnTo>
                <a:lnTo>
                  <a:pt x="6257548" y="3291732"/>
                </a:lnTo>
                <a:close/>
              </a:path>
              <a:path w="7775575" h="4199890">
                <a:moveTo>
                  <a:pt x="5446159" y="2568298"/>
                </a:moveTo>
                <a:lnTo>
                  <a:pt x="5118525" y="2568298"/>
                </a:lnTo>
                <a:lnTo>
                  <a:pt x="5118525" y="3014672"/>
                </a:lnTo>
                <a:lnTo>
                  <a:pt x="5120814" y="3067984"/>
                </a:lnTo>
                <a:lnTo>
                  <a:pt x="5127679" y="3117347"/>
                </a:lnTo>
                <a:lnTo>
                  <a:pt x="5139123" y="3162760"/>
                </a:lnTo>
                <a:lnTo>
                  <a:pt x="5155143" y="3204225"/>
                </a:lnTo>
                <a:lnTo>
                  <a:pt x="5175741" y="3241741"/>
                </a:lnTo>
                <a:lnTo>
                  <a:pt x="5200916" y="3275307"/>
                </a:lnTo>
                <a:lnTo>
                  <a:pt x="5230668" y="3304925"/>
                </a:lnTo>
                <a:lnTo>
                  <a:pt x="5270126" y="3334488"/>
                </a:lnTo>
                <a:lnTo>
                  <a:pt x="5313737" y="3358676"/>
                </a:lnTo>
                <a:lnTo>
                  <a:pt x="5361502" y="3377488"/>
                </a:lnTo>
                <a:lnTo>
                  <a:pt x="5413420" y="3390926"/>
                </a:lnTo>
                <a:lnTo>
                  <a:pt x="5469492" y="3398988"/>
                </a:lnTo>
                <a:lnTo>
                  <a:pt x="5529716" y="3401676"/>
                </a:lnTo>
                <a:lnTo>
                  <a:pt x="5578796" y="3400357"/>
                </a:lnTo>
                <a:lnTo>
                  <a:pt x="5625764" y="3396399"/>
                </a:lnTo>
                <a:lnTo>
                  <a:pt x="5670621" y="3389802"/>
                </a:lnTo>
                <a:lnTo>
                  <a:pt x="5713367" y="3380567"/>
                </a:lnTo>
                <a:lnTo>
                  <a:pt x="5754003" y="3368693"/>
                </a:lnTo>
                <a:lnTo>
                  <a:pt x="5802103" y="3350689"/>
                </a:lnTo>
                <a:lnTo>
                  <a:pt x="5847455" y="3331861"/>
                </a:lnTo>
                <a:lnTo>
                  <a:pt x="5890059" y="3312209"/>
                </a:lnTo>
                <a:lnTo>
                  <a:pt x="5929914" y="3291732"/>
                </a:lnTo>
                <a:lnTo>
                  <a:pt x="6257548" y="3291732"/>
                </a:lnTo>
                <a:lnTo>
                  <a:pt x="6257548" y="3164196"/>
                </a:lnTo>
                <a:lnTo>
                  <a:pt x="5591285" y="3164196"/>
                </a:lnTo>
                <a:lnTo>
                  <a:pt x="5558989" y="3161723"/>
                </a:lnTo>
                <a:lnTo>
                  <a:pt x="5505116" y="3141933"/>
                </a:lnTo>
                <a:lnTo>
                  <a:pt x="5467186" y="3102490"/>
                </a:lnTo>
                <a:lnTo>
                  <a:pt x="5448495" y="3044220"/>
                </a:lnTo>
                <a:lnTo>
                  <a:pt x="5446159" y="3008075"/>
                </a:lnTo>
                <a:lnTo>
                  <a:pt x="5446159" y="2568298"/>
                </a:lnTo>
                <a:close/>
              </a:path>
              <a:path w="7775575" h="4199890">
                <a:moveTo>
                  <a:pt x="6257548" y="2568298"/>
                </a:moveTo>
                <a:lnTo>
                  <a:pt x="5929914" y="2568298"/>
                </a:lnTo>
                <a:lnTo>
                  <a:pt x="5929914" y="3087235"/>
                </a:lnTo>
                <a:lnTo>
                  <a:pt x="5889235" y="3104002"/>
                </a:lnTo>
                <a:lnTo>
                  <a:pt x="5848555" y="3119119"/>
                </a:lnTo>
                <a:lnTo>
                  <a:pt x="5807875" y="3132587"/>
                </a:lnTo>
                <a:lnTo>
                  <a:pt x="5767196" y="3144406"/>
                </a:lnTo>
                <a:lnTo>
                  <a:pt x="5725692" y="3153064"/>
                </a:lnTo>
                <a:lnTo>
                  <a:pt x="5682539" y="3159249"/>
                </a:lnTo>
                <a:lnTo>
                  <a:pt x="5637737" y="3162959"/>
                </a:lnTo>
                <a:lnTo>
                  <a:pt x="5591285" y="3164196"/>
                </a:lnTo>
                <a:lnTo>
                  <a:pt x="6257548" y="3164196"/>
                </a:lnTo>
                <a:lnTo>
                  <a:pt x="6257548" y="2568298"/>
                </a:lnTo>
                <a:close/>
              </a:path>
              <a:path w="7775575" h="4199890">
                <a:moveTo>
                  <a:pt x="6851797" y="2568298"/>
                </a:moveTo>
                <a:lnTo>
                  <a:pt x="6535157" y="2568298"/>
                </a:lnTo>
                <a:lnTo>
                  <a:pt x="6535157" y="3768890"/>
                </a:lnTo>
                <a:lnTo>
                  <a:pt x="6928757" y="3768890"/>
                </a:lnTo>
                <a:lnTo>
                  <a:pt x="7164263" y="3410471"/>
                </a:lnTo>
                <a:lnTo>
                  <a:pt x="6827609" y="3410471"/>
                </a:lnTo>
                <a:lnTo>
                  <a:pt x="6828846" y="3400027"/>
                </a:lnTo>
                <a:lnTo>
                  <a:pt x="6834206" y="3348903"/>
                </a:lnTo>
                <a:lnTo>
                  <a:pt x="6838054" y="3301627"/>
                </a:lnTo>
                <a:lnTo>
                  <a:pt x="6840802" y="3247754"/>
                </a:lnTo>
                <a:lnTo>
                  <a:pt x="6842864" y="3219306"/>
                </a:lnTo>
                <a:lnTo>
                  <a:pt x="6844650" y="3191133"/>
                </a:lnTo>
                <a:lnTo>
                  <a:pt x="6846162" y="3163234"/>
                </a:lnTo>
                <a:lnTo>
                  <a:pt x="6847399" y="3135611"/>
                </a:lnTo>
                <a:lnTo>
                  <a:pt x="6849323" y="3109224"/>
                </a:lnTo>
                <a:lnTo>
                  <a:pt x="6850697" y="3085036"/>
                </a:lnTo>
                <a:lnTo>
                  <a:pt x="6851522" y="3063048"/>
                </a:lnTo>
                <a:lnTo>
                  <a:pt x="6851797" y="3043258"/>
                </a:lnTo>
                <a:lnTo>
                  <a:pt x="6851797" y="2568298"/>
                </a:lnTo>
                <a:close/>
              </a:path>
              <a:path w="7775575" h="4199890">
                <a:moveTo>
                  <a:pt x="7775329" y="2928916"/>
                </a:moveTo>
                <a:lnTo>
                  <a:pt x="7480678" y="2928916"/>
                </a:lnTo>
                <a:lnTo>
                  <a:pt x="7479304" y="2947331"/>
                </a:lnTo>
                <a:lnTo>
                  <a:pt x="7477380" y="2969595"/>
                </a:lnTo>
                <a:lnTo>
                  <a:pt x="7474906" y="2995707"/>
                </a:lnTo>
                <a:lnTo>
                  <a:pt x="7471883" y="3025666"/>
                </a:lnTo>
                <a:lnTo>
                  <a:pt x="7469684" y="3057138"/>
                </a:lnTo>
                <a:lnTo>
                  <a:pt x="7465286" y="3124204"/>
                </a:lnTo>
                <a:lnTo>
                  <a:pt x="7461163" y="3194294"/>
                </a:lnTo>
                <a:lnTo>
                  <a:pt x="7458964" y="3259161"/>
                </a:lnTo>
                <a:lnTo>
                  <a:pt x="7458689" y="3768890"/>
                </a:lnTo>
                <a:lnTo>
                  <a:pt x="7775329" y="3768890"/>
                </a:lnTo>
                <a:lnTo>
                  <a:pt x="7775329" y="2928916"/>
                </a:lnTo>
                <a:close/>
              </a:path>
              <a:path w="7775575" h="4199890">
                <a:moveTo>
                  <a:pt x="7775329" y="2568298"/>
                </a:moveTo>
                <a:lnTo>
                  <a:pt x="7381728" y="2568298"/>
                </a:lnTo>
                <a:lnTo>
                  <a:pt x="6827609" y="3410471"/>
                </a:lnTo>
                <a:lnTo>
                  <a:pt x="7164263" y="3410471"/>
                </a:lnTo>
                <a:lnTo>
                  <a:pt x="7480678" y="2928916"/>
                </a:lnTo>
                <a:lnTo>
                  <a:pt x="7775329" y="2928916"/>
                </a:lnTo>
                <a:lnTo>
                  <a:pt x="7775329" y="2568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2050" cy="10125710"/>
            <a:chOff x="0" y="0"/>
            <a:chExt cx="10052050" cy="1012571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52050" cy="10125710"/>
            </a:xfrm>
            <a:custGeom>
              <a:avLst/>
              <a:gdLst/>
              <a:ahLst/>
              <a:cxnLst/>
              <a:rect l="l" t="t" r="r" b="b"/>
              <a:pathLst>
                <a:path w="10052050" h="10125710">
                  <a:moveTo>
                    <a:pt x="10052049" y="0"/>
                  </a:moveTo>
                  <a:lnTo>
                    <a:pt x="0" y="0"/>
                  </a:lnTo>
                  <a:lnTo>
                    <a:pt x="0" y="10125346"/>
                  </a:lnTo>
                  <a:lnTo>
                    <a:pt x="10052049" y="10125346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00CD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60" y="2953920"/>
              <a:ext cx="6421501" cy="41953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73235"/>
              <a:ext cx="1687447" cy="566069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8345009" y="10861537"/>
            <a:ext cx="1285240" cy="167640"/>
          </a:xfrm>
          <a:custGeom>
            <a:avLst/>
            <a:gdLst/>
            <a:ahLst/>
            <a:cxnLst/>
            <a:rect l="l" t="t" r="r" b="b"/>
            <a:pathLst>
              <a:path w="1285240" h="167640">
                <a:moveTo>
                  <a:pt x="24187" y="115920"/>
                </a:moveTo>
                <a:lnTo>
                  <a:pt x="0" y="115927"/>
                </a:lnTo>
                <a:lnTo>
                  <a:pt x="462" y="123399"/>
                </a:lnTo>
                <a:lnTo>
                  <a:pt x="1846" y="130381"/>
                </a:lnTo>
                <a:lnTo>
                  <a:pt x="28115" y="160839"/>
                </a:lnTo>
                <a:lnTo>
                  <a:pt x="59216" y="167051"/>
                </a:lnTo>
                <a:lnTo>
                  <a:pt x="67940" y="166645"/>
                </a:lnTo>
                <a:lnTo>
                  <a:pt x="103901" y="150453"/>
                </a:lnTo>
                <a:lnTo>
                  <a:pt x="105559" y="147688"/>
                </a:lnTo>
                <a:lnTo>
                  <a:pt x="51685" y="147703"/>
                </a:lnTo>
                <a:lnTo>
                  <a:pt x="45312" y="146322"/>
                </a:lnTo>
                <a:lnTo>
                  <a:pt x="24342" y="121756"/>
                </a:lnTo>
                <a:lnTo>
                  <a:pt x="24187" y="115920"/>
                </a:lnTo>
                <a:close/>
              </a:path>
              <a:path w="1285240" h="167640">
                <a:moveTo>
                  <a:pt x="56867" y="271"/>
                </a:moveTo>
                <a:lnTo>
                  <a:pt x="15560" y="14948"/>
                </a:lnTo>
                <a:lnTo>
                  <a:pt x="11262" y="21707"/>
                </a:lnTo>
                <a:lnTo>
                  <a:pt x="6964" y="28312"/>
                </a:lnTo>
                <a:lnTo>
                  <a:pt x="4816" y="36144"/>
                </a:lnTo>
                <a:lnTo>
                  <a:pt x="4853" y="45666"/>
                </a:lnTo>
                <a:lnTo>
                  <a:pt x="5396" y="52778"/>
                </a:lnTo>
                <a:lnTo>
                  <a:pt x="33393" y="83696"/>
                </a:lnTo>
                <a:lnTo>
                  <a:pt x="66184" y="94946"/>
                </a:lnTo>
                <a:lnTo>
                  <a:pt x="71329" y="97018"/>
                </a:lnTo>
                <a:lnTo>
                  <a:pt x="90304" y="127497"/>
                </a:lnTo>
                <a:lnTo>
                  <a:pt x="89076" y="131875"/>
                </a:lnTo>
                <a:lnTo>
                  <a:pt x="86620" y="135715"/>
                </a:lnTo>
                <a:lnTo>
                  <a:pt x="84164" y="139401"/>
                </a:lnTo>
                <a:lnTo>
                  <a:pt x="80556" y="142320"/>
                </a:lnTo>
                <a:lnTo>
                  <a:pt x="75795" y="144471"/>
                </a:lnTo>
                <a:lnTo>
                  <a:pt x="71189" y="146622"/>
                </a:lnTo>
                <a:lnTo>
                  <a:pt x="65660" y="147699"/>
                </a:lnTo>
                <a:lnTo>
                  <a:pt x="105559" y="147688"/>
                </a:lnTo>
                <a:lnTo>
                  <a:pt x="112190" y="136629"/>
                </a:lnTo>
                <a:lnTo>
                  <a:pt x="114261" y="129180"/>
                </a:lnTo>
                <a:lnTo>
                  <a:pt x="114257" y="111980"/>
                </a:lnTo>
                <a:lnTo>
                  <a:pt x="112412" y="104456"/>
                </a:lnTo>
                <a:lnTo>
                  <a:pt x="108725" y="98621"/>
                </a:lnTo>
                <a:lnTo>
                  <a:pt x="105191" y="92632"/>
                </a:lnTo>
                <a:lnTo>
                  <a:pt x="100275" y="87796"/>
                </a:lnTo>
                <a:lnTo>
                  <a:pt x="93978" y="84112"/>
                </a:lnTo>
                <a:lnTo>
                  <a:pt x="87834" y="80274"/>
                </a:lnTo>
                <a:lnTo>
                  <a:pt x="80768" y="77051"/>
                </a:lnTo>
                <a:lnTo>
                  <a:pt x="60418" y="70376"/>
                </a:lnTo>
                <a:lnTo>
                  <a:pt x="55043" y="68688"/>
                </a:lnTo>
                <a:lnTo>
                  <a:pt x="49821" y="66847"/>
                </a:lnTo>
                <a:lnTo>
                  <a:pt x="29004" y="38211"/>
                </a:lnTo>
                <a:lnTo>
                  <a:pt x="30155" y="33988"/>
                </a:lnTo>
                <a:lnTo>
                  <a:pt x="101246" y="19686"/>
                </a:lnTo>
                <a:lnTo>
                  <a:pt x="98259" y="15157"/>
                </a:lnTo>
                <a:lnTo>
                  <a:pt x="64455" y="629"/>
                </a:lnTo>
                <a:lnTo>
                  <a:pt x="56867" y="271"/>
                </a:lnTo>
                <a:close/>
              </a:path>
              <a:path w="1285240" h="167640">
                <a:moveTo>
                  <a:pt x="101246" y="19686"/>
                </a:moveTo>
                <a:lnTo>
                  <a:pt x="50960" y="19700"/>
                </a:lnTo>
                <a:lnTo>
                  <a:pt x="56181" y="19852"/>
                </a:lnTo>
                <a:lnTo>
                  <a:pt x="62478" y="19850"/>
                </a:lnTo>
                <a:lnTo>
                  <a:pt x="67777" y="21154"/>
                </a:lnTo>
                <a:lnTo>
                  <a:pt x="72077" y="23764"/>
                </a:lnTo>
                <a:lnTo>
                  <a:pt x="76378" y="26220"/>
                </a:lnTo>
                <a:lnTo>
                  <a:pt x="79604" y="29444"/>
                </a:lnTo>
                <a:lnTo>
                  <a:pt x="83906" y="37429"/>
                </a:lnTo>
                <a:lnTo>
                  <a:pt x="84982" y="41498"/>
                </a:lnTo>
                <a:lnTo>
                  <a:pt x="84983" y="45644"/>
                </a:lnTo>
                <a:lnTo>
                  <a:pt x="109401" y="45638"/>
                </a:lnTo>
                <a:lnTo>
                  <a:pt x="109399" y="36577"/>
                </a:lnTo>
                <a:lnTo>
                  <a:pt x="107170" y="28669"/>
                </a:lnTo>
                <a:lnTo>
                  <a:pt x="101246" y="19686"/>
                </a:lnTo>
                <a:close/>
              </a:path>
              <a:path w="1285240" h="167640">
                <a:moveTo>
                  <a:pt x="208436" y="2995"/>
                </a:moveTo>
                <a:lnTo>
                  <a:pt x="183326" y="3002"/>
                </a:lnTo>
                <a:lnTo>
                  <a:pt x="124167" y="164269"/>
                </a:lnTo>
                <a:lnTo>
                  <a:pt x="148125" y="164263"/>
                </a:lnTo>
                <a:lnTo>
                  <a:pt x="162337" y="124407"/>
                </a:lnTo>
                <a:lnTo>
                  <a:pt x="150878" y="124410"/>
                </a:lnTo>
                <a:lnTo>
                  <a:pt x="157323" y="105979"/>
                </a:lnTo>
                <a:lnTo>
                  <a:pt x="168909" y="105976"/>
                </a:lnTo>
                <a:lnTo>
                  <a:pt x="195773" y="30641"/>
                </a:lnTo>
                <a:lnTo>
                  <a:pt x="218552" y="30635"/>
                </a:lnTo>
                <a:lnTo>
                  <a:pt x="208436" y="2995"/>
                </a:lnTo>
                <a:close/>
              </a:path>
              <a:path w="1285240" h="167640">
                <a:moveTo>
                  <a:pt x="218552" y="30635"/>
                </a:moveTo>
                <a:lnTo>
                  <a:pt x="195773" y="30641"/>
                </a:lnTo>
                <a:lnTo>
                  <a:pt x="243033" y="164237"/>
                </a:lnTo>
                <a:lnTo>
                  <a:pt x="267451" y="164231"/>
                </a:lnTo>
                <a:lnTo>
                  <a:pt x="252866" y="124382"/>
                </a:lnTo>
                <a:lnTo>
                  <a:pt x="239336" y="124386"/>
                </a:lnTo>
                <a:lnTo>
                  <a:pt x="233112" y="105959"/>
                </a:lnTo>
                <a:lnTo>
                  <a:pt x="246121" y="105955"/>
                </a:lnTo>
                <a:lnTo>
                  <a:pt x="218552" y="30635"/>
                </a:lnTo>
                <a:close/>
              </a:path>
              <a:path w="1285240" h="167640">
                <a:moveTo>
                  <a:pt x="168909" y="105976"/>
                </a:moveTo>
                <a:lnTo>
                  <a:pt x="157323" y="105979"/>
                </a:lnTo>
                <a:lnTo>
                  <a:pt x="150878" y="124410"/>
                </a:lnTo>
                <a:lnTo>
                  <a:pt x="162337" y="124407"/>
                </a:lnTo>
                <a:lnTo>
                  <a:pt x="168909" y="105976"/>
                </a:lnTo>
                <a:close/>
              </a:path>
              <a:path w="1285240" h="167640">
                <a:moveTo>
                  <a:pt x="222418" y="105962"/>
                </a:moveTo>
                <a:lnTo>
                  <a:pt x="168909" y="105976"/>
                </a:lnTo>
                <a:lnTo>
                  <a:pt x="162337" y="124407"/>
                </a:lnTo>
                <a:lnTo>
                  <a:pt x="228936" y="124389"/>
                </a:lnTo>
                <a:lnTo>
                  <a:pt x="222418" y="105962"/>
                </a:lnTo>
                <a:close/>
              </a:path>
              <a:path w="1285240" h="167640">
                <a:moveTo>
                  <a:pt x="246121" y="105955"/>
                </a:moveTo>
                <a:lnTo>
                  <a:pt x="233112" y="105959"/>
                </a:lnTo>
                <a:lnTo>
                  <a:pt x="239336" y="124386"/>
                </a:lnTo>
                <a:lnTo>
                  <a:pt x="252866" y="124382"/>
                </a:lnTo>
                <a:lnTo>
                  <a:pt x="246121" y="105955"/>
                </a:lnTo>
                <a:close/>
              </a:path>
              <a:path w="1285240" h="167640">
                <a:moveTo>
                  <a:pt x="306508" y="2969"/>
                </a:moveTo>
                <a:lnTo>
                  <a:pt x="283472" y="2975"/>
                </a:lnTo>
                <a:lnTo>
                  <a:pt x="283515" y="164226"/>
                </a:lnTo>
                <a:lnTo>
                  <a:pt x="380266" y="164200"/>
                </a:lnTo>
                <a:lnTo>
                  <a:pt x="380261" y="146002"/>
                </a:lnTo>
                <a:lnTo>
                  <a:pt x="306546" y="146022"/>
                </a:lnTo>
                <a:lnTo>
                  <a:pt x="306508" y="2969"/>
                </a:lnTo>
                <a:close/>
              </a:path>
              <a:path w="1285240" h="167640">
                <a:moveTo>
                  <a:pt x="501658" y="2916"/>
                </a:moveTo>
                <a:lnTo>
                  <a:pt x="399839" y="2944"/>
                </a:lnTo>
                <a:lnTo>
                  <a:pt x="399882" y="164195"/>
                </a:lnTo>
                <a:lnTo>
                  <a:pt x="501701" y="164168"/>
                </a:lnTo>
                <a:lnTo>
                  <a:pt x="501696" y="145278"/>
                </a:lnTo>
                <a:lnTo>
                  <a:pt x="422913" y="145300"/>
                </a:lnTo>
                <a:lnTo>
                  <a:pt x="422899" y="91856"/>
                </a:lnTo>
                <a:lnTo>
                  <a:pt x="494771" y="91837"/>
                </a:lnTo>
                <a:lnTo>
                  <a:pt x="494766" y="73408"/>
                </a:lnTo>
                <a:lnTo>
                  <a:pt x="422894" y="73427"/>
                </a:lnTo>
                <a:lnTo>
                  <a:pt x="422880" y="21827"/>
                </a:lnTo>
                <a:lnTo>
                  <a:pt x="501663" y="21806"/>
                </a:lnTo>
                <a:lnTo>
                  <a:pt x="501658" y="2916"/>
                </a:lnTo>
                <a:close/>
              </a:path>
              <a:path w="1285240" h="167640">
                <a:moveTo>
                  <a:pt x="541848" y="115782"/>
                </a:moveTo>
                <a:lnTo>
                  <a:pt x="517660" y="115788"/>
                </a:lnTo>
                <a:lnTo>
                  <a:pt x="518123" y="123260"/>
                </a:lnTo>
                <a:lnTo>
                  <a:pt x="519507" y="130243"/>
                </a:lnTo>
                <a:lnTo>
                  <a:pt x="545776" y="160701"/>
                </a:lnTo>
                <a:lnTo>
                  <a:pt x="576877" y="166912"/>
                </a:lnTo>
                <a:lnTo>
                  <a:pt x="585601" y="166507"/>
                </a:lnTo>
                <a:lnTo>
                  <a:pt x="621562" y="150314"/>
                </a:lnTo>
                <a:lnTo>
                  <a:pt x="623220" y="147549"/>
                </a:lnTo>
                <a:lnTo>
                  <a:pt x="569346" y="147564"/>
                </a:lnTo>
                <a:lnTo>
                  <a:pt x="562973" y="146183"/>
                </a:lnTo>
                <a:lnTo>
                  <a:pt x="542003" y="121617"/>
                </a:lnTo>
                <a:lnTo>
                  <a:pt x="541848" y="115782"/>
                </a:lnTo>
                <a:close/>
              </a:path>
              <a:path w="1285240" h="167640">
                <a:moveTo>
                  <a:pt x="574528" y="132"/>
                </a:moveTo>
                <a:lnTo>
                  <a:pt x="533221" y="14810"/>
                </a:lnTo>
                <a:lnTo>
                  <a:pt x="528923" y="21568"/>
                </a:lnTo>
                <a:lnTo>
                  <a:pt x="524625" y="28173"/>
                </a:lnTo>
                <a:lnTo>
                  <a:pt x="522477" y="36006"/>
                </a:lnTo>
                <a:lnTo>
                  <a:pt x="522514" y="45527"/>
                </a:lnTo>
                <a:lnTo>
                  <a:pt x="523057" y="52639"/>
                </a:lnTo>
                <a:lnTo>
                  <a:pt x="551054" y="83558"/>
                </a:lnTo>
                <a:lnTo>
                  <a:pt x="583845" y="94808"/>
                </a:lnTo>
                <a:lnTo>
                  <a:pt x="588990" y="96880"/>
                </a:lnTo>
                <a:lnTo>
                  <a:pt x="607964" y="127359"/>
                </a:lnTo>
                <a:lnTo>
                  <a:pt x="606737" y="131736"/>
                </a:lnTo>
                <a:lnTo>
                  <a:pt x="604281" y="135576"/>
                </a:lnTo>
                <a:lnTo>
                  <a:pt x="601825" y="139262"/>
                </a:lnTo>
                <a:lnTo>
                  <a:pt x="598217" y="142181"/>
                </a:lnTo>
                <a:lnTo>
                  <a:pt x="593456" y="144332"/>
                </a:lnTo>
                <a:lnTo>
                  <a:pt x="588850" y="146484"/>
                </a:lnTo>
                <a:lnTo>
                  <a:pt x="583321" y="147560"/>
                </a:lnTo>
                <a:lnTo>
                  <a:pt x="623220" y="147549"/>
                </a:lnTo>
                <a:lnTo>
                  <a:pt x="629851" y="136490"/>
                </a:lnTo>
                <a:lnTo>
                  <a:pt x="631922" y="129042"/>
                </a:lnTo>
                <a:lnTo>
                  <a:pt x="631918" y="111841"/>
                </a:lnTo>
                <a:lnTo>
                  <a:pt x="630073" y="104317"/>
                </a:lnTo>
                <a:lnTo>
                  <a:pt x="626386" y="98482"/>
                </a:lnTo>
                <a:lnTo>
                  <a:pt x="622852" y="92494"/>
                </a:lnTo>
                <a:lnTo>
                  <a:pt x="617936" y="87657"/>
                </a:lnTo>
                <a:lnTo>
                  <a:pt x="611639" y="83973"/>
                </a:lnTo>
                <a:lnTo>
                  <a:pt x="605495" y="80136"/>
                </a:lnTo>
                <a:lnTo>
                  <a:pt x="598429" y="76913"/>
                </a:lnTo>
                <a:lnTo>
                  <a:pt x="578079" y="70238"/>
                </a:lnTo>
                <a:lnTo>
                  <a:pt x="572704" y="68550"/>
                </a:lnTo>
                <a:lnTo>
                  <a:pt x="567482" y="66708"/>
                </a:lnTo>
                <a:lnTo>
                  <a:pt x="546665" y="38072"/>
                </a:lnTo>
                <a:lnTo>
                  <a:pt x="547816" y="33849"/>
                </a:lnTo>
                <a:lnTo>
                  <a:pt x="618907" y="19547"/>
                </a:lnTo>
                <a:lnTo>
                  <a:pt x="615920" y="15018"/>
                </a:lnTo>
                <a:lnTo>
                  <a:pt x="582116" y="490"/>
                </a:lnTo>
                <a:lnTo>
                  <a:pt x="574528" y="132"/>
                </a:lnTo>
                <a:close/>
              </a:path>
              <a:path w="1285240" h="167640">
                <a:moveTo>
                  <a:pt x="618907" y="19547"/>
                </a:moveTo>
                <a:lnTo>
                  <a:pt x="568621" y="19561"/>
                </a:lnTo>
                <a:lnTo>
                  <a:pt x="573842" y="19713"/>
                </a:lnTo>
                <a:lnTo>
                  <a:pt x="580139" y="19711"/>
                </a:lnTo>
                <a:lnTo>
                  <a:pt x="585438" y="21015"/>
                </a:lnTo>
                <a:lnTo>
                  <a:pt x="589738" y="23625"/>
                </a:lnTo>
                <a:lnTo>
                  <a:pt x="594039" y="26081"/>
                </a:lnTo>
                <a:lnTo>
                  <a:pt x="597265" y="29305"/>
                </a:lnTo>
                <a:lnTo>
                  <a:pt x="601567" y="37290"/>
                </a:lnTo>
                <a:lnTo>
                  <a:pt x="602643" y="41359"/>
                </a:lnTo>
                <a:lnTo>
                  <a:pt x="602644" y="45506"/>
                </a:lnTo>
                <a:lnTo>
                  <a:pt x="627062" y="45499"/>
                </a:lnTo>
                <a:lnTo>
                  <a:pt x="627060" y="36438"/>
                </a:lnTo>
                <a:lnTo>
                  <a:pt x="624831" y="28530"/>
                </a:lnTo>
                <a:lnTo>
                  <a:pt x="618907" y="19547"/>
                </a:lnTo>
                <a:close/>
              </a:path>
              <a:path w="1285240" h="167640">
                <a:moveTo>
                  <a:pt x="759011" y="2847"/>
                </a:moveTo>
                <a:lnTo>
                  <a:pt x="703725" y="2862"/>
                </a:lnTo>
                <a:lnTo>
                  <a:pt x="703768" y="164114"/>
                </a:lnTo>
                <a:lnTo>
                  <a:pt x="726804" y="164108"/>
                </a:lnTo>
                <a:lnTo>
                  <a:pt x="726786" y="98685"/>
                </a:lnTo>
                <a:lnTo>
                  <a:pt x="759037" y="98677"/>
                </a:lnTo>
                <a:lnTo>
                  <a:pt x="799116" y="87916"/>
                </a:lnTo>
                <a:lnTo>
                  <a:pt x="806569" y="79544"/>
                </a:lnTo>
                <a:lnTo>
                  <a:pt x="726781" y="79566"/>
                </a:lnTo>
                <a:lnTo>
                  <a:pt x="726766" y="21976"/>
                </a:lnTo>
                <a:lnTo>
                  <a:pt x="806583" y="21954"/>
                </a:lnTo>
                <a:lnTo>
                  <a:pt x="805010" y="19114"/>
                </a:lnTo>
                <a:lnTo>
                  <a:pt x="798866" y="13433"/>
                </a:lnTo>
                <a:lnTo>
                  <a:pt x="790572" y="9289"/>
                </a:lnTo>
                <a:lnTo>
                  <a:pt x="783934" y="6469"/>
                </a:lnTo>
                <a:lnTo>
                  <a:pt x="776461" y="4455"/>
                </a:lnTo>
                <a:lnTo>
                  <a:pt x="768153" y="3248"/>
                </a:lnTo>
                <a:lnTo>
                  <a:pt x="759011" y="2847"/>
                </a:lnTo>
                <a:close/>
              </a:path>
              <a:path w="1285240" h="167640">
                <a:moveTo>
                  <a:pt x="806583" y="21954"/>
                </a:moveTo>
                <a:lnTo>
                  <a:pt x="758095" y="21967"/>
                </a:lnTo>
                <a:lnTo>
                  <a:pt x="766431" y="22440"/>
                </a:lnTo>
                <a:lnTo>
                  <a:pt x="773472" y="23864"/>
                </a:lnTo>
                <a:lnTo>
                  <a:pt x="791507" y="59661"/>
                </a:lnTo>
                <a:lnTo>
                  <a:pt x="788898" y="66726"/>
                </a:lnTo>
                <a:lnTo>
                  <a:pt x="758110" y="79557"/>
                </a:lnTo>
                <a:lnTo>
                  <a:pt x="806569" y="79544"/>
                </a:lnTo>
                <a:lnTo>
                  <a:pt x="809018" y="74936"/>
                </a:lnTo>
                <a:lnTo>
                  <a:pt x="813009" y="67717"/>
                </a:lnTo>
                <a:lnTo>
                  <a:pt x="815004" y="59654"/>
                </a:lnTo>
                <a:lnTo>
                  <a:pt x="814999" y="41686"/>
                </a:lnTo>
                <a:lnTo>
                  <a:pt x="813000" y="33547"/>
                </a:lnTo>
                <a:lnTo>
                  <a:pt x="806583" y="21954"/>
                </a:lnTo>
                <a:close/>
              </a:path>
              <a:path w="1285240" h="167640">
                <a:moveTo>
                  <a:pt x="855501" y="2821"/>
                </a:moveTo>
                <a:lnTo>
                  <a:pt x="832465" y="2828"/>
                </a:lnTo>
                <a:lnTo>
                  <a:pt x="832508" y="164079"/>
                </a:lnTo>
                <a:lnTo>
                  <a:pt x="855544" y="164073"/>
                </a:lnTo>
                <a:lnTo>
                  <a:pt x="855501" y="2821"/>
                </a:lnTo>
                <a:close/>
              </a:path>
              <a:path w="1285240" h="167640">
                <a:moveTo>
                  <a:pt x="942614" y="21688"/>
                </a:moveTo>
                <a:lnTo>
                  <a:pt x="919578" y="21694"/>
                </a:lnTo>
                <a:lnTo>
                  <a:pt x="919617" y="164056"/>
                </a:lnTo>
                <a:lnTo>
                  <a:pt x="942652" y="164050"/>
                </a:lnTo>
                <a:lnTo>
                  <a:pt x="942614" y="21688"/>
                </a:lnTo>
                <a:close/>
              </a:path>
              <a:path w="1285240" h="167640">
                <a:moveTo>
                  <a:pt x="990294" y="2785"/>
                </a:moveTo>
                <a:lnTo>
                  <a:pt x="871658" y="2817"/>
                </a:lnTo>
                <a:lnTo>
                  <a:pt x="871664" y="21707"/>
                </a:lnTo>
                <a:lnTo>
                  <a:pt x="990299" y="21675"/>
                </a:lnTo>
                <a:lnTo>
                  <a:pt x="990294" y="2785"/>
                </a:lnTo>
                <a:close/>
              </a:path>
              <a:path w="1285240" h="167640">
                <a:moveTo>
                  <a:pt x="1070472" y="0"/>
                </a:moveTo>
                <a:lnTo>
                  <a:pt x="1029241" y="10607"/>
                </a:lnTo>
                <a:lnTo>
                  <a:pt x="1002527" y="39870"/>
                </a:lnTo>
                <a:lnTo>
                  <a:pt x="993094" y="83410"/>
                </a:lnTo>
                <a:lnTo>
                  <a:pt x="993687" y="95475"/>
                </a:lnTo>
                <a:lnTo>
                  <a:pt x="1007765" y="136000"/>
                </a:lnTo>
                <a:lnTo>
                  <a:pt x="1038337" y="160957"/>
                </a:lnTo>
                <a:lnTo>
                  <a:pt x="1070517" y="166780"/>
                </a:lnTo>
                <a:lnTo>
                  <a:pt x="1084022" y="165941"/>
                </a:lnTo>
                <a:lnTo>
                  <a:pt x="1096201" y="163433"/>
                </a:lnTo>
                <a:lnTo>
                  <a:pt x="1107056" y="159254"/>
                </a:lnTo>
                <a:lnTo>
                  <a:pt x="1116585" y="153407"/>
                </a:lnTo>
                <a:lnTo>
                  <a:pt x="1124305" y="146263"/>
                </a:lnTo>
                <a:lnTo>
                  <a:pt x="1070281" y="146278"/>
                </a:lnTo>
                <a:lnTo>
                  <a:pt x="1062363" y="145819"/>
                </a:lnTo>
                <a:lnTo>
                  <a:pt x="1026852" y="123887"/>
                </a:lnTo>
                <a:lnTo>
                  <a:pt x="1016821" y="83404"/>
                </a:lnTo>
                <a:lnTo>
                  <a:pt x="1017222" y="73959"/>
                </a:lnTo>
                <a:lnTo>
                  <a:pt x="1031091" y="37328"/>
                </a:lnTo>
                <a:lnTo>
                  <a:pt x="1070248" y="20502"/>
                </a:lnTo>
                <a:lnTo>
                  <a:pt x="1123979" y="20487"/>
                </a:lnTo>
                <a:lnTo>
                  <a:pt x="1116548" y="13578"/>
                </a:lnTo>
                <a:lnTo>
                  <a:pt x="1107015" y="7635"/>
                </a:lnTo>
                <a:lnTo>
                  <a:pt x="1096158" y="3390"/>
                </a:lnTo>
                <a:lnTo>
                  <a:pt x="1083977" y="845"/>
                </a:lnTo>
                <a:lnTo>
                  <a:pt x="1070472" y="0"/>
                </a:lnTo>
                <a:close/>
              </a:path>
              <a:path w="1285240" h="167640">
                <a:moveTo>
                  <a:pt x="1138920" y="115852"/>
                </a:moveTo>
                <a:lnTo>
                  <a:pt x="1113581" y="115859"/>
                </a:lnTo>
                <a:lnTo>
                  <a:pt x="1111394" y="122525"/>
                </a:lnTo>
                <a:lnTo>
                  <a:pt x="1108286" y="128472"/>
                </a:lnTo>
                <a:lnTo>
                  <a:pt x="1070281" y="146278"/>
                </a:lnTo>
                <a:lnTo>
                  <a:pt x="1124305" y="146263"/>
                </a:lnTo>
                <a:lnTo>
                  <a:pt x="1124632" y="145961"/>
                </a:lnTo>
                <a:lnTo>
                  <a:pt x="1131036" y="137220"/>
                </a:lnTo>
                <a:lnTo>
                  <a:pt x="1135811" y="127140"/>
                </a:lnTo>
                <a:lnTo>
                  <a:pt x="1138920" y="115852"/>
                </a:lnTo>
                <a:close/>
              </a:path>
              <a:path w="1285240" h="167640">
                <a:moveTo>
                  <a:pt x="1123979" y="20487"/>
                </a:moveTo>
                <a:lnTo>
                  <a:pt x="1070248" y="20502"/>
                </a:lnTo>
                <a:lnTo>
                  <a:pt x="1078973" y="21032"/>
                </a:lnTo>
                <a:lnTo>
                  <a:pt x="1086719" y="22628"/>
                </a:lnTo>
                <a:lnTo>
                  <a:pt x="1113563" y="51819"/>
                </a:lnTo>
                <a:lnTo>
                  <a:pt x="1138903" y="51812"/>
                </a:lnTo>
                <a:lnTo>
                  <a:pt x="1135776" y="40180"/>
                </a:lnTo>
                <a:lnTo>
                  <a:pt x="1131007" y="29930"/>
                </a:lnTo>
                <a:lnTo>
                  <a:pt x="1124598" y="21063"/>
                </a:lnTo>
                <a:lnTo>
                  <a:pt x="1123979" y="20487"/>
                </a:lnTo>
                <a:close/>
              </a:path>
              <a:path w="1285240" h="167640">
                <a:moveTo>
                  <a:pt x="1182332" y="2734"/>
                </a:moveTo>
                <a:lnTo>
                  <a:pt x="1159297" y="2740"/>
                </a:lnTo>
                <a:lnTo>
                  <a:pt x="1159340" y="163992"/>
                </a:lnTo>
                <a:lnTo>
                  <a:pt x="1182376" y="163985"/>
                </a:lnTo>
                <a:lnTo>
                  <a:pt x="1182356" y="91192"/>
                </a:lnTo>
                <a:lnTo>
                  <a:pt x="1178440" y="91193"/>
                </a:lnTo>
                <a:lnTo>
                  <a:pt x="1178435" y="72303"/>
                </a:lnTo>
                <a:lnTo>
                  <a:pt x="1182351" y="72302"/>
                </a:lnTo>
                <a:lnTo>
                  <a:pt x="1182332" y="2734"/>
                </a:lnTo>
                <a:close/>
              </a:path>
              <a:path w="1285240" h="167640">
                <a:moveTo>
                  <a:pt x="1284842" y="2706"/>
                </a:moveTo>
                <a:lnTo>
                  <a:pt x="1261807" y="2713"/>
                </a:lnTo>
                <a:lnTo>
                  <a:pt x="1261850" y="163964"/>
                </a:lnTo>
                <a:lnTo>
                  <a:pt x="1284886" y="163958"/>
                </a:lnTo>
                <a:lnTo>
                  <a:pt x="1284866" y="91164"/>
                </a:lnTo>
                <a:lnTo>
                  <a:pt x="1266898" y="91169"/>
                </a:lnTo>
                <a:lnTo>
                  <a:pt x="1266893" y="72280"/>
                </a:lnTo>
                <a:lnTo>
                  <a:pt x="1284861" y="72275"/>
                </a:lnTo>
                <a:lnTo>
                  <a:pt x="1284842" y="2706"/>
                </a:lnTo>
                <a:close/>
              </a:path>
              <a:path w="1285240" h="167640">
                <a:moveTo>
                  <a:pt x="1182351" y="72302"/>
                </a:moveTo>
                <a:lnTo>
                  <a:pt x="1178435" y="72303"/>
                </a:lnTo>
                <a:lnTo>
                  <a:pt x="1178440" y="91193"/>
                </a:lnTo>
                <a:lnTo>
                  <a:pt x="1182356" y="91192"/>
                </a:lnTo>
                <a:lnTo>
                  <a:pt x="1182351" y="72302"/>
                </a:lnTo>
                <a:close/>
              </a:path>
              <a:path w="1285240" h="167640">
                <a:moveTo>
                  <a:pt x="1261825" y="72281"/>
                </a:moveTo>
                <a:lnTo>
                  <a:pt x="1182351" y="72302"/>
                </a:lnTo>
                <a:lnTo>
                  <a:pt x="1182356" y="91192"/>
                </a:lnTo>
                <a:lnTo>
                  <a:pt x="1261830" y="91171"/>
                </a:lnTo>
                <a:lnTo>
                  <a:pt x="1261825" y="72281"/>
                </a:lnTo>
                <a:close/>
              </a:path>
              <a:path w="1285240" h="167640">
                <a:moveTo>
                  <a:pt x="1284861" y="72275"/>
                </a:moveTo>
                <a:lnTo>
                  <a:pt x="1266893" y="72280"/>
                </a:lnTo>
                <a:lnTo>
                  <a:pt x="1266898" y="91169"/>
                </a:lnTo>
                <a:lnTo>
                  <a:pt x="1284866" y="91164"/>
                </a:lnTo>
                <a:lnTo>
                  <a:pt x="1284861" y="72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472" y="10838323"/>
            <a:ext cx="2637464" cy="2425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4151" y="7455270"/>
            <a:ext cx="843530" cy="8435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1416" y="6994551"/>
            <a:ext cx="730293" cy="73029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528749" y="2054922"/>
            <a:ext cx="7096125" cy="6031865"/>
            <a:chOff x="1528749" y="2054922"/>
            <a:chExt cx="7096125" cy="603186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6148" y="2054922"/>
              <a:ext cx="6168136" cy="4373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730" y="3999878"/>
              <a:ext cx="5651138" cy="40867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749" y="2533954"/>
              <a:ext cx="728304" cy="72830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65680" y="492131"/>
            <a:ext cx="240830" cy="24083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42632" y="1266977"/>
            <a:ext cx="209417" cy="2094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1417" y="1675341"/>
            <a:ext cx="209417" cy="2094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97650" y="795787"/>
            <a:ext cx="240830" cy="2408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1863" y="125650"/>
            <a:ext cx="303655" cy="30365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9310" y="2429245"/>
            <a:ext cx="303655" cy="30365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24850" y="3172678"/>
            <a:ext cx="240830" cy="24083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14936" y="3832343"/>
            <a:ext cx="146592" cy="14659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11280" y="2732901"/>
            <a:ext cx="450248" cy="4502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8318" y="2125589"/>
            <a:ext cx="303655" cy="30365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29123" y="638723"/>
            <a:ext cx="303655" cy="30365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52667" y="1560161"/>
            <a:ext cx="125650" cy="1256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07685" y="1884759"/>
            <a:ext cx="303655" cy="30365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1341" y="1068030"/>
            <a:ext cx="408364" cy="40836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28131" y="335068"/>
            <a:ext cx="209417" cy="2094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8367" y="449463"/>
            <a:ext cx="241073" cy="24107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3596" y="104709"/>
            <a:ext cx="209629" cy="20962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0580" y="1466337"/>
            <a:ext cx="209629" cy="20962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0944" y="1517800"/>
            <a:ext cx="241073" cy="24107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50084"/>
            <a:ext cx="303962" cy="30396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04888" y="974968"/>
            <a:ext cx="303962" cy="30396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48669" y="693007"/>
            <a:ext cx="241073" cy="24107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07210" y="1897826"/>
            <a:ext cx="146740" cy="14674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07460" y="1896713"/>
            <a:ext cx="450703" cy="4507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1887" y="3423342"/>
            <a:ext cx="303962" cy="30396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56987" y="4346041"/>
            <a:ext cx="303962" cy="30396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0564" y="3936850"/>
            <a:ext cx="408777" cy="40877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6406" y="5318264"/>
            <a:ext cx="209629" cy="20962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15812" y="3253597"/>
            <a:ext cx="8395173" cy="230141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253835" y="7644374"/>
            <a:ext cx="8318027" cy="83997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50854" y="5856156"/>
            <a:ext cx="8726396" cy="1719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62845" cy="11308715"/>
            </a:xfrm>
            <a:custGeom>
              <a:avLst/>
              <a:gdLst/>
              <a:ahLst/>
              <a:cxnLst/>
              <a:rect l="l" t="t" r="r" b="b"/>
              <a:pathLst>
                <a:path w="10062845" h="11308715">
                  <a:moveTo>
                    <a:pt x="0" y="11308556"/>
                  </a:moveTo>
                  <a:lnTo>
                    <a:pt x="10062521" y="11308556"/>
                  </a:lnTo>
                  <a:lnTo>
                    <a:pt x="10062521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197" y="10838323"/>
              <a:ext cx="2625738" cy="24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744" y="7497704"/>
              <a:ext cx="2121373" cy="27780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07188"/>
              <a:ext cx="1634080" cy="20826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1822" y="9997066"/>
              <a:ext cx="843530" cy="8435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5639" y="9412908"/>
              <a:ext cx="977172" cy="9771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8378" y="7361032"/>
              <a:ext cx="4306738" cy="33406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832" y="793137"/>
              <a:ext cx="950131" cy="9501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8542" y="1528746"/>
              <a:ext cx="2952934" cy="63783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3867" y="163489"/>
              <a:ext cx="5616299" cy="16613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95916" y="7616308"/>
              <a:ext cx="975838" cy="9758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62520" y="0"/>
              <a:ext cx="10041890" cy="11308715"/>
            </a:xfrm>
            <a:custGeom>
              <a:avLst/>
              <a:gdLst/>
              <a:ahLst/>
              <a:cxnLst/>
              <a:rect l="l" t="t" r="r" b="b"/>
              <a:pathLst>
                <a:path w="10041890" h="11308715">
                  <a:moveTo>
                    <a:pt x="0" y="0"/>
                  </a:moveTo>
                  <a:lnTo>
                    <a:pt x="10041579" y="0"/>
                  </a:lnTo>
                  <a:lnTo>
                    <a:pt x="10041579" y="11308556"/>
                  </a:lnTo>
                  <a:lnTo>
                    <a:pt x="0" y="11308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91805" y="5235442"/>
              <a:ext cx="5608320" cy="6073140"/>
            </a:xfrm>
            <a:custGeom>
              <a:avLst/>
              <a:gdLst/>
              <a:ahLst/>
              <a:cxnLst/>
              <a:rect l="l" t="t" r="r" b="b"/>
              <a:pathLst>
                <a:path w="5608319" h="6073140">
                  <a:moveTo>
                    <a:pt x="5552657" y="1310579"/>
                  </a:moveTo>
                  <a:lnTo>
                    <a:pt x="5539183" y="1319900"/>
                  </a:lnTo>
                  <a:lnTo>
                    <a:pt x="5553228" y="1340290"/>
                  </a:lnTo>
                  <a:lnTo>
                    <a:pt x="5567104" y="1360798"/>
                  </a:lnTo>
                  <a:lnTo>
                    <a:pt x="5580811" y="1381426"/>
                  </a:lnTo>
                  <a:lnTo>
                    <a:pt x="5594349" y="1402171"/>
                  </a:lnTo>
                  <a:lnTo>
                    <a:pt x="5608110" y="1393292"/>
                  </a:lnTo>
                  <a:lnTo>
                    <a:pt x="5594487" y="1372435"/>
                  </a:lnTo>
                  <a:lnTo>
                    <a:pt x="5580706" y="1351696"/>
                  </a:lnTo>
                  <a:lnTo>
                    <a:pt x="5566764" y="1331077"/>
                  </a:lnTo>
                  <a:lnTo>
                    <a:pt x="5552657" y="1310579"/>
                  </a:lnTo>
                  <a:close/>
                </a:path>
                <a:path w="5608319" h="6073140">
                  <a:moveTo>
                    <a:pt x="5433725" y="1150774"/>
                  </a:moveTo>
                  <a:lnTo>
                    <a:pt x="5420906" y="1160954"/>
                  </a:lnTo>
                  <a:lnTo>
                    <a:pt x="5436249" y="1180394"/>
                  </a:lnTo>
                  <a:lnTo>
                    <a:pt x="5451438" y="1199961"/>
                  </a:lnTo>
                  <a:lnTo>
                    <a:pt x="5466473" y="1219655"/>
                  </a:lnTo>
                  <a:lnTo>
                    <a:pt x="5481355" y="1239476"/>
                  </a:lnTo>
                  <a:lnTo>
                    <a:pt x="5494502" y="1229718"/>
                  </a:lnTo>
                  <a:lnTo>
                    <a:pt x="5479551" y="1209791"/>
                  </a:lnTo>
                  <a:lnTo>
                    <a:pt x="5464436" y="1189991"/>
                  </a:lnTo>
                  <a:lnTo>
                    <a:pt x="5449159" y="1170319"/>
                  </a:lnTo>
                  <a:lnTo>
                    <a:pt x="5433725" y="1150774"/>
                  </a:lnTo>
                  <a:close/>
                </a:path>
                <a:path w="5608319" h="6073140">
                  <a:moveTo>
                    <a:pt x="5304636" y="999048"/>
                  </a:moveTo>
                  <a:lnTo>
                    <a:pt x="5292513" y="1010038"/>
                  </a:lnTo>
                  <a:lnTo>
                    <a:pt x="5309091" y="1028439"/>
                  </a:lnTo>
                  <a:lnTo>
                    <a:pt x="5325523" y="1046976"/>
                  </a:lnTo>
                  <a:lnTo>
                    <a:pt x="5341801" y="1065647"/>
                  </a:lnTo>
                  <a:lnTo>
                    <a:pt x="5357918" y="1084452"/>
                  </a:lnTo>
                  <a:lnTo>
                    <a:pt x="5370449" y="1073862"/>
                  </a:lnTo>
                  <a:lnTo>
                    <a:pt x="5354223" y="1054956"/>
                  </a:lnTo>
                  <a:lnTo>
                    <a:pt x="5337850" y="1036184"/>
                  </a:lnTo>
                  <a:lnTo>
                    <a:pt x="5321323" y="1017548"/>
                  </a:lnTo>
                  <a:lnTo>
                    <a:pt x="5304636" y="999048"/>
                  </a:lnTo>
                  <a:close/>
                </a:path>
                <a:path w="5608319" h="6073140">
                  <a:moveTo>
                    <a:pt x="5165963" y="856010"/>
                  </a:moveTo>
                  <a:lnTo>
                    <a:pt x="5154578" y="867765"/>
                  </a:lnTo>
                  <a:lnTo>
                    <a:pt x="5172323" y="885054"/>
                  </a:lnTo>
                  <a:lnTo>
                    <a:pt x="5189927" y="902487"/>
                  </a:lnTo>
                  <a:lnTo>
                    <a:pt x="5207384" y="920062"/>
                  </a:lnTo>
                  <a:lnTo>
                    <a:pt x="5224692" y="937779"/>
                  </a:lnTo>
                  <a:lnTo>
                    <a:pt x="5236487" y="926401"/>
                  </a:lnTo>
                  <a:lnTo>
                    <a:pt x="5219063" y="908589"/>
                  </a:lnTo>
                  <a:lnTo>
                    <a:pt x="5201502" y="890919"/>
                  </a:lnTo>
                  <a:lnTo>
                    <a:pt x="5183802" y="873392"/>
                  </a:lnTo>
                  <a:lnTo>
                    <a:pt x="5165963" y="856010"/>
                  </a:lnTo>
                  <a:close/>
                </a:path>
                <a:path w="5608319" h="6073140">
                  <a:moveTo>
                    <a:pt x="5018239" y="722282"/>
                  </a:moveTo>
                  <a:lnTo>
                    <a:pt x="5007632" y="734752"/>
                  </a:lnTo>
                  <a:lnTo>
                    <a:pt x="5026478" y="750854"/>
                  </a:lnTo>
                  <a:lnTo>
                    <a:pt x="5045177" y="767107"/>
                  </a:lnTo>
                  <a:lnTo>
                    <a:pt x="5063739" y="783509"/>
                  </a:lnTo>
                  <a:lnTo>
                    <a:pt x="5082170" y="800060"/>
                  </a:lnTo>
                  <a:lnTo>
                    <a:pt x="5093187" y="787942"/>
                  </a:lnTo>
                  <a:lnTo>
                    <a:pt x="5074657" y="771302"/>
                  </a:lnTo>
                  <a:lnTo>
                    <a:pt x="5055989" y="754812"/>
                  </a:lnTo>
                  <a:lnTo>
                    <a:pt x="5037183" y="738471"/>
                  </a:lnTo>
                  <a:lnTo>
                    <a:pt x="5018239" y="722282"/>
                  </a:lnTo>
                  <a:close/>
                </a:path>
                <a:path w="5608319" h="6073140">
                  <a:moveTo>
                    <a:pt x="4862120" y="598423"/>
                  </a:moveTo>
                  <a:lnTo>
                    <a:pt x="4852332" y="611555"/>
                  </a:lnTo>
                  <a:lnTo>
                    <a:pt x="4872198" y="626405"/>
                  </a:lnTo>
                  <a:lnTo>
                    <a:pt x="4891930" y="641411"/>
                  </a:lnTo>
                  <a:lnTo>
                    <a:pt x="4911532" y="656575"/>
                  </a:lnTo>
                  <a:lnTo>
                    <a:pt x="4931006" y="671896"/>
                  </a:lnTo>
                  <a:lnTo>
                    <a:pt x="4941204" y="659087"/>
                  </a:lnTo>
                  <a:lnTo>
                    <a:pt x="4921631" y="643684"/>
                  </a:lnTo>
                  <a:lnTo>
                    <a:pt x="4901923" y="628438"/>
                  </a:lnTo>
                  <a:lnTo>
                    <a:pt x="4882085" y="613350"/>
                  </a:lnTo>
                  <a:lnTo>
                    <a:pt x="4862120" y="598423"/>
                  </a:lnTo>
                  <a:close/>
                </a:path>
                <a:path w="5608319" h="6073140">
                  <a:moveTo>
                    <a:pt x="4698261" y="485002"/>
                  </a:moveTo>
                  <a:lnTo>
                    <a:pt x="4689374" y="498743"/>
                  </a:lnTo>
                  <a:lnTo>
                    <a:pt x="4710145" y="512268"/>
                  </a:lnTo>
                  <a:lnTo>
                    <a:pt x="4730804" y="525956"/>
                  </a:lnTo>
                  <a:lnTo>
                    <a:pt x="4751349" y="539808"/>
                  </a:lnTo>
                  <a:lnTo>
                    <a:pt x="4771774" y="553823"/>
                  </a:lnTo>
                  <a:lnTo>
                    <a:pt x="4781112" y="540376"/>
                  </a:lnTo>
                  <a:lnTo>
                    <a:pt x="4760587" y="526287"/>
                  </a:lnTo>
                  <a:lnTo>
                    <a:pt x="4739932" y="512360"/>
                  </a:lnTo>
                  <a:lnTo>
                    <a:pt x="4719154" y="498598"/>
                  </a:lnTo>
                  <a:lnTo>
                    <a:pt x="4698261" y="485002"/>
                  </a:lnTo>
                  <a:close/>
                </a:path>
                <a:path w="5608319" h="6073140">
                  <a:moveTo>
                    <a:pt x="4527316" y="382495"/>
                  </a:moveTo>
                  <a:lnTo>
                    <a:pt x="4519330" y="396789"/>
                  </a:lnTo>
                  <a:lnTo>
                    <a:pt x="4540961" y="408929"/>
                  </a:lnTo>
                  <a:lnTo>
                    <a:pt x="4562480" y="421239"/>
                  </a:lnTo>
                  <a:lnTo>
                    <a:pt x="4583885" y="433720"/>
                  </a:lnTo>
                  <a:lnTo>
                    <a:pt x="4605170" y="446370"/>
                  </a:lnTo>
                  <a:lnTo>
                    <a:pt x="4613607" y="432343"/>
                  </a:lnTo>
                  <a:lnTo>
                    <a:pt x="4592200" y="419625"/>
                  </a:lnTo>
                  <a:lnTo>
                    <a:pt x="4570677" y="407078"/>
                  </a:lnTo>
                  <a:lnTo>
                    <a:pt x="4549046" y="394701"/>
                  </a:lnTo>
                  <a:lnTo>
                    <a:pt x="4527316" y="382495"/>
                  </a:lnTo>
                  <a:close/>
                </a:path>
                <a:path w="5608319" h="6073140">
                  <a:moveTo>
                    <a:pt x="4349982" y="291394"/>
                  </a:moveTo>
                  <a:lnTo>
                    <a:pt x="4342979" y="306179"/>
                  </a:lnTo>
                  <a:lnTo>
                    <a:pt x="4365378" y="316882"/>
                  </a:lnTo>
                  <a:lnTo>
                    <a:pt x="4387671" y="327762"/>
                  </a:lnTo>
                  <a:lnTo>
                    <a:pt x="4409855" y="338818"/>
                  </a:lnTo>
                  <a:lnTo>
                    <a:pt x="4431933" y="350050"/>
                  </a:lnTo>
                  <a:lnTo>
                    <a:pt x="4439427" y="335503"/>
                  </a:lnTo>
                  <a:lnTo>
                    <a:pt x="4417227" y="324210"/>
                  </a:lnTo>
                  <a:lnTo>
                    <a:pt x="4394920" y="313094"/>
                  </a:lnTo>
                  <a:lnTo>
                    <a:pt x="4372505" y="302155"/>
                  </a:lnTo>
                  <a:lnTo>
                    <a:pt x="4349982" y="291394"/>
                  </a:lnTo>
                  <a:close/>
                </a:path>
                <a:path w="5608319" h="6073140">
                  <a:moveTo>
                    <a:pt x="4167119" y="212140"/>
                  </a:moveTo>
                  <a:lnTo>
                    <a:pt x="4161099" y="227354"/>
                  </a:lnTo>
                  <a:lnTo>
                    <a:pt x="4207071" y="245947"/>
                  </a:lnTo>
                  <a:lnTo>
                    <a:pt x="4252674" y="265267"/>
                  </a:lnTo>
                  <a:lnTo>
                    <a:pt x="4259185" y="250259"/>
                  </a:lnTo>
                  <a:lnTo>
                    <a:pt x="4213352" y="230834"/>
                  </a:lnTo>
                  <a:lnTo>
                    <a:pt x="4167119" y="212140"/>
                  </a:lnTo>
                  <a:close/>
                </a:path>
                <a:path w="5608319" h="6073140">
                  <a:moveTo>
                    <a:pt x="3979334" y="145055"/>
                  </a:moveTo>
                  <a:lnTo>
                    <a:pt x="3974326" y="160633"/>
                  </a:lnTo>
                  <a:lnTo>
                    <a:pt x="4021452" y="176168"/>
                  </a:lnTo>
                  <a:lnTo>
                    <a:pt x="4068234" y="192448"/>
                  </a:lnTo>
                  <a:lnTo>
                    <a:pt x="4073759" y="177043"/>
                  </a:lnTo>
                  <a:lnTo>
                    <a:pt x="4026594" y="160633"/>
                  </a:lnTo>
                  <a:lnTo>
                    <a:pt x="3979334" y="145055"/>
                  </a:lnTo>
                  <a:close/>
                </a:path>
                <a:path w="5608319" h="6073140">
                  <a:moveTo>
                    <a:pt x="3787560" y="90482"/>
                  </a:moveTo>
                  <a:lnTo>
                    <a:pt x="3783587" y="106355"/>
                  </a:lnTo>
                  <a:lnTo>
                    <a:pt x="3831677" y="118766"/>
                  </a:lnTo>
                  <a:lnTo>
                    <a:pt x="3879454" y="131938"/>
                  </a:lnTo>
                  <a:lnTo>
                    <a:pt x="3883947" y="116204"/>
                  </a:lnTo>
                  <a:lnTo>
                    <a:pt x="3835908" y="102959"/>
                  </a:lnTo>
                  <a:lnTo>
                    <a:pt x="3787560" y="90482"/>
                  </a:lnTo>
                  <a:close/>
                </a:path>
                <a:path w="5608319" h="6073140">
                  <a:moveTo>
                    <a:pt x="3592677" y="48653"/>
                  </a:moveTo>
                  <a:lnTo>
                    <a:pt x="3589761" y="64753"/>
                  </a:lnTo>
                  <a:lnTo>
                    <a:pt x="3638518" y="73968"/>
                  </a:lnTo>
                  <a:lnTo>
                    <a:pt x="3686995" y="83958"/>
                  </a:lnTo>
                  <a:lnTo>
                    <a:pt x="3690440" y="67962"/>
                  </a:lnTo>
                  <a:lnTo>
                    <a:pt x="3641700" y="57919"/>
                  </a:lnTo>
                  <a:lnTo>
                    <a:pt x="3592677" y="48653"/>
                  </a:lnTo>
                  <a:close/>
                </a:path>
                <a:path w="5608319" h="6073140">
                  <a:moveTo>
                    <a:pt x="3395361" y="19670"/>
                  </a:moveTo>
                  <a:lnTo>
                    <a:pt x="3393506" y="35926"/>
                  </a:lnTo>
                  <a:lnTo>
                    <a:pt x="3442777" y="41933"/>
                  </a:lnTo>
                  <a:lnTo>
                    <a:pt x="3491801" y="48724"/>
                  </a:lnTo>
                  <a:lnTo>
                    <a:pt x="3494185" y="32537"/>
                  </a:lnTo>
                  <a:lnTo>
                    <a:pt x="3444896" y="25710"/>
                  </a:lnTo>
                  <a:lnTo>
                    <a:pt x="3395361" y="19670"/>
                  </a:lnTo>
                  <a:close/>
                </a:path>
                <a:path w="5608319" h="6073140">
                  <a:moveTo>
                    <a:pt x="3196498" y="3600"/>
                  </a:moveTo>
                  <a:lnTo>
                    <a:pt x="3195707" y="19942"/>
                  </a:lnTo>
                  <a:lnTo>
                    <a:pt x="3245384" y="22743"/>
                  </a:lnTo>
                  <a:lnTo>
                    <a:pt x="3294842" y="26336"/>
                  </a:lnTo>
                  <a:lnTo>
                    <a:pt x="3296165" y="10029"/>
                  </a:lnTo>
                  <a:lnTo>
                    <a:pt x="3246440" y="6416"/>
                  </a:lnTo>
                  <a:lnTo>
                    <a:pt x="3196498" y="3600"/>
                  </a:lnTo>
                  <a:close/>
                </a:path>
                <a:path w="5608319" h="6073140">
                  <a:moveTo>
                    <a:pt x="3046927" y="0"/>
                  </a:moveTo>
                  <a:lnTo>
                    <a:pt x="2996872" y="401"/>
                  </a:lnTo>
                  <a:lnTo>
                    <a:pt x="2997139" y="16760"/>
                  </a:lnTo>
                  <a:lnTo>
                    <a:pt x="3096722" y="16360"/>
                  </a:lnTo>
                  <a:lnTo>
                    <a:pt x="3096982" y="401"/>
                  </a:lnTo>
                  <a:lnTo>
                    <a:pt x="3046927" y="0"/>
                  </a:lnTo>
                  <a:close/>
                </a:path>
                <a:path w="5608319" h="6073140">
                  <a:moveTo>
                    <a:pt x="3096722" y="16360"/>
                  </a:moveTo>
                  <a:lnTo>
                    <a:pt x="3046927" y="16360"/>
                  </a:lnTo>
                  <a:lnTo>
                    <a:pt x="3096716" y="16760"/>
                  </a:lnTo>
                  <a:lnTo>
                    <a:pt x="3096722" y="16360"/>
                  </a:lnTo>
                  <a:close/>
                </a:path>
                <a:path w="5608319" h="6073140">
                  <a:moveTo>
                    <a:pt x="2897353" y="3600"/>
                  </a:moveTo>
                  <a:lnTo>
                    <a:pt x="2847414" y="6416"/>
                  </a:lnTo>
                  <a:lnTo>
                    <a:pt x="2797689" y="10029"/>
                  </a:lnTo>
                  <a:lnTo>
                    <a:pt x="2799012" y="26336"/>
                  </a:lnTo>
                  <a:lnTo>
                    <a:pt x="2848471" y="22743"/>
                  </a:lnTo>
                  <a:lnTo>
                    <a:pt x="2898147" y="19942"/>
                  </a:lnTo>
                  <a:lnTo>
                    <a:pt x="2897353" y="3600"/>
                  </a:lnTo>
                  <a:close/>
                </a:path>
                <a:path w="5608319" h="6073140">
                  <a:moveTo>
                    <a:pt x="2698493" y="19670"/>
                  </a:moveTo>
                  <a:lnTo>
                    <a:pt x="2648957" y="25710"/>
                  </a:lnTo>
                  <a:lnTo>
                    <a:pt x="2599669" y="32537"/>
                  </a:lnTo>
                  <a:lnTo>
                    <a:pt x="2602053" y="48724"/>
                  </a:lnTo>
                  <a:lnTo>
                    <a:pt x="2651078" y="41933"/>
                  </a:lnTo>
                  <a:lnTo>
                    <a:pt x="2700348" y="35926"/>
                  </a:lnTo>
                  <a:lnTo>
                    <a:pt x="2698493" y="19670"/>
                  </a:lnTo>
                  <a:close/>
                </a:path>
                <a:path w="5608319" h="6073140">
                  <a:moveTo>
                    <a:pt x="2501173" y="48653"/>
                  </a:moveTo>
                  <a:lnTo>
                    <a:pt x="2452152" y="57919"/>
                  </a:lnTo>
                  <a:lnTo>
                    <a:pt x="2403410" y="67962"/>
                  </a:lnTo>
                  <a:lnTo>
                    <a:pt x="2406855" y="83958"/>
                  </a:lnTo>
                  <a:lnTo>
                    <a:pt x="2455334" y="73969"/>
                  </a:lnTo>
                  <a:lnTo>
                    <a:pt x="2504094" y="64753"/>
                  </a:lnTo>
                  <a:lnTo>
                    <a:pt x="2501173" y="48653"/>
                  </a:lnTo>
                  <a:close/>
                </a:path>
                <a:path w="5608319" h="6073140">
                  <a:moveTo>
                    <a:pt x="2306295" y="90482"/>
                  </a:moveTo>
                  <a:lnTo>
                    <a:pt x="2257943" y="102960"/>
                  </a:lnTo>
                  <a:lnTo>
                    <a:pt x="2209904" y="116204"/>
                  </a:lnTo>
                  <a:lnTo>
                    <a:pt x="2214400" y="131938"/>
                  </a:lnTo>
                  <a:lnTo>
                    <a:pt x="2262177" y="118766"/>
                  </a:lnTo>
                  <a:lnTo>
                    <a:pt x="2310267" y="106356"/>
                  </a:lnTo>
                  <a:lnTo>
                    <a:pt x="2306295" y="90482"/>
                  </a:lnTo>
                  <a:close/>
                </a:path>
                <a:path w="5608319" h="6073140">
                  <a:moveTo>
                    <a:pt x="2114516" y="145056"/>
                  </a:moveTo>
                  <a:lnTo>
                    <a:pt x="2067132" y="160675"/>
                  </a:lnTo>
                  <a:lnTo>
                    <a:pt x="2020095" y="177044"/>
                  </a:lnTo>
                  <a:lnTo>
                    <a:pt x="2025616" y="192449"/>
                  </a:lnTo>
                  <a:lnTo>
                    <a:pt x="2072400" y="176168"/>
                  </a:lnTo>
                  <a:lnTo>
                    <a:pt x="2119529" y="160633"/>
                  </a:lnTo>
                  <a:lnTo>
                    <a:pt x="2114516" y="145056"/>
                  </a:lnTo>
                  <a:close/>
                </a:path>
                <a:path w="5608319" h="6073140">
                  <a:moveTo>
                    <a:pt x="1926739" y="212140"/>
                  </a:moveTo>
                  <a:lnTo>
                    <a:pt x="1880507" y="230835"/>
                  </a:lnTo>
                  <a:lnTo>
                    <a:pt x="1834657" y="250260"/>
                  </a:lnTo>
                  <a:lnTo>
                    <a:pt x="1841185" y="265267"/>
                  </a:lnTo>
                  <a:lnTo>
                    <a:pt x="1886785" y="245948"/>
                  </a:lnTo>
                  <a:lnTo>
                    <a:pt x="1932763" y="227354"/>
                  </a:lnTo>
                  <a:lnTo>
                    <a:pt x="1926739" y="212140"/>
                  </a:lnTo>
                  <a:close/>
                </a:path>
                <a:path w="5608319" h="6073140">
                  <a:moveTo>
                    <a:pt x="1743860" y="291394"/>
                  </a:moveTo>
                  <a:lnTo>
                    <a:pt x="1721348" y="302155"/>
                  </a:lnTo>
                  <a:lnTo>
                    <a:pt x="1698938" y="313094"/>
                  </a:lnTo>
                  <a:lnTo>
                    <a:pt x="1676633" y="324211"/>
                  </a:lnTo>
                  <a:lnTo>
                    <a:pt x="1654431" y="335504"/>
                  </a:lnTo>
                  <a:lnTo>
                    <a:pt x="1661930" y="350051"/>
                  </a:lnTo>
                  <a:lnTo>
                    <a:pt x="1684012" y="338819"/>
                  </a:lnTo>
                  <a:lnTo>
                    <a:pt x="1706197" y="327763"/>
                  </a:lnTo>
                  <a:lnTo>
                    <a:pt x="1728485" y="316883"/>
                  </a:lnTo>
                  <a:lnTo>
                    <a:pt x="1750876" y="306180"/>
                  </a:lnTo>
                  <a:lnTo>
                    <a:pt x="1743860" y="291394"/>
                  </a:lnTo>
                  <a:close/>
                </a:path>
                <a:path w="5608319" h="6073140">
                  <a:moveTo>
                    <a:pt x="1566543" y="382496"/>
                  </a:moveTo>
                  <a:lnTo>
                    <a:pt x="1544801" y="394701"/>
                  </a:lnTo>
                  <a:lnTo>
                    <a:pt x="1523170" y="407078"/>
                  </a:lnTo>
                  <a:lnTo>
                    <a:pt x="1501650" y="419626"/>
                  </a:lnTo>
                  <a:lnTo>
                    <a:pt x="1480243" y="432343"/>
                  </a:lnTo>
                  <a:lnTo>
                    <a:pt x="1488680" y="446370"/>
                  </a:lnTo>
                  <a:lnTo>
                    <a:pt x="1509973" y="433720"/>
                  </a:lnTo>
                  <a:lnTo>
                    <a:pt x="1531377" y="421240"/>
                  </a:lnTo>
                  <a:lnTo>
                    <a:pt x="1552892" y="408929"/>
                  </a:lnTo>
                  <a:lnTo>
                    <a:pt x="1574517" y="396790"/>
                  </a:lnTo>
                  <a:lnTo>
                    <a:pt x="1566543" y="382496"/>
                  </a:lnTo>
                  <a:close/>
                </a:path>
                <a:path w="5608319" h="6073140">
                  <a:moveTo>
                    <a:pt x="1395590" y="485002"/>
                  </a:moveTo>
                  <a:lnTo>
                    <a:pt x="1374697" y="498598"/>
                  </a:lnTo>
                  <a:lnTo>
                    <a:pt x="1353922" y="512361"/>
                  </a:lnTo>
                  <a:lnTo>
                    <a:pt x="1333268" y="526288"/>
                  </a:lnTo>
                  <a:lnTo>
                    <a:pt x="1312734" y="540379"/>
                  </a:lnTo>
                  <a:lnTo>
                    <a:pt x="1322072" y="553823"/>
                  </a:lnTo>
                  <a:lnTo>
                    <a:pt x="1342497" y="539808"/>
                  </a:lnTo>
                  <a:lnTo>
                    <a:pt x="1363041" y="525957"/>
                  </a:lnTo>
                  <a:lnTo>
                    <a:pt x="1383704" y="512269"/>
                  </a:lnTo>
                  <a:lnTo>
                    <a:pt x="1404485" y="498747"/>
                  </a:lnTo>
                  <a:lnTo>
                    <a:pt x="1395590" y="485002"/>
                  </a:lnTo>
                  <a:close/>
                </a:path>
                <a:path w="5608319" h="6073140">
                  <a:moveTo>
                    <a:pt x="1231734" y="598423"/>
                  </a:moveTo>
                  <a:lnTo>
                    <a:pt x="1211773" y="613353"/>
                  </a:lnTo>
                  <a:lnTo>
                    <a:pt x="1191940" y="628441"/>
                  </a:lnTo>
                  <a:lnTo>
                    <a:pt x="1172233" y="643686"/>
                  </a:lnTo>
                  <a:lnTo>
                    <a:pt x="1152655" y="659087"/>
                  </a:lnTo>
                  <a:lnTo>
                    <a:pt x="1162852" y="671896"/>
                  </a:lnTo>
                  <a:lnTo>
                    <a:pt x="1182326" y="656577"/>
                  </a:lnTo>
                  <a:lnTo>
                    <a:pt x="1201926" y="641413"/>
                  </a:lnTo>
                  <a:lnTo>
                    <a:pt x="1221654" y="626405"/>
                  </a:lnTo>
                  <a:lnTo>
                    <a:pt x="1241510" y="611555"/>
                  </a:lnTo>
                  <a:lnTo>
                    <a:pt x="1231734" y="598423"/>
                  </a:lnTo>
                  <a:close/>
                </a:path>
                <a:path w="5608319" h="6073140">
                  <a:moveTo>
                    <a:pt x="1075611" y="722282"/>
                  </a:moveTo>
                  <a:lnTo>
                    <a:pt x="1056671" y="738471"/>
                  </a:lnTo>
                  <a:lnTo>
                    <a:pt x="1037868" y="754812"/>
                  </a:lnTo>
                  <a:lnTo>
                    <a:pt x="1019200" y="771302"/>
                  </a:lnTo>
                  <a:lnTo>
                    <a:pt x="1000668" y="787942"/>
                  </a:lnTo>
                  <a:lnTo>
                    <a:pt x="1011676" y="800064"/>
                  </a:lnTo>
                  <a:lnTo>
                    <a:pt x="1030110" y="783511"/>
                  </a:lnTo>
                  <a:lnTo>
                    <a:pt x="1048679" y="767107"/>
                  </a:lnTo>
                  <a:lnTo>
                    <a:pt x="1067382" y="750854"/>
                  </a:lnTo>
                  <a:lnTo>
                    <a:pt x="1086218" y="734752"/>
                  </a:lnTo>
                  <a:lnTo>
                    <a:pt x="1075611" y="722282"/>
                  </a:lnTo>
                  <a:close/>
                </a:path>
                <a:path w="5608319" h="6073140">
                  <a:moveTo>
                    <a:pt x="927896" y="856010"/>
                  </a:moveTo>
                  <a:lnTo>
                    <a:pt x="910053" y="873392"/>
                  </a:lnTo>
                  <a:lnTo>
                    <a:pt x="892353" y="890919"/>
                  </a:lnTo>
                  <a:lnTo>
                    <a:pt x="874796" y="908589"/>
                  </a:lnTo>
                  <a:lnTo>
                    <a:pt x="857384" y="926401"/>
                  </a:lnTo>
                  <a:lnTo>
                    <a:pt x="869158" y="937779"/>
                  </a:lnTo>
                  <a:lnTo>
                    <a:pt x="886477" y="920064"/>
                  </a:lnTo>
                  <a:lnTo>
                    <a:pt x="903940" y="902490"/>
                  </a:lnTo>
                  <a:lnTo>
                    <a:pt x="921546" y="885058"/>
                  </a:lnTo>
                  <a:lnTo>
                    <a:pt x="939293" y="867769"/>
                  </a:lnTo>
                  <a:lnTo>
                    <a:pt x="927896" y="856010"/>
                  </a:lnTo>
                  <a:close/>
                </a:path>
                <a:path w="5608319" h="6073140">
                  <a:moveTo>
                    <a:pt x="789198" y="999048"/>
                  </a:moveTo>
                  <a:lnTo>
                    <a:pt x="772530" y="1017548"/>
                  </a:lnTo>
                  <a:lnTo>
                    <a:pt x="756011" y="1036184"/>
                  </a:lnTo>
                  <a:lnTo>
                    <a:pt x="739642" y="1054956"/>
                  </a:lnTo>
                  <a:lnTo>
                    <a:pt x="723425" y="1073862"/>
                  </a:lnTo>
                  <a:lnTo>
                    <a:pt x="735916" y="1084452"/>
                  </a:lnTo>
                  <a:lnTo>
                    <a:pt x="752047" y="1065647"/>
                  </a:lnTo>
                  <a:lnTo>
                    <a:pt x="768327" y="1046976"/>
                  </a:lnTo>
                  <a:lnTo>
                    <a:pt x="784758" y="1028439"/>
                  </a:lnTo>
                  <a:lnTo>
                    <a:pt x="801337" y="1010038"/>
                  </a:lnTo>
                  <a:lnTo>
                    <a:pt x="789198" y="999048"/>
                  </a:lnTo>
                  <a:close/>
                </a:path>
                <a:path w="5608319" h="6073140">
                  <a:moveTo>
                    <a:pt x="660122" y="1150774"/>
                  </a:moveTo>
                  <a:lnTo>
                    <a:pt x="644692" y="1170319"/>
                  </a:lnTo>
                  <a:lnTo>
                    <a:pt x="629419" y="1189992"/>
                  </a:lnTo>
                  <a:lnTo>
                    <a:pt x="614306" y="1209793"/>
                  </a:lnTo>
                  <a:lnTo>
                    <a:pt x="599353" y="1229722"/>
                  </a:lnTo>
                  <a:lnTo>
                    <a:pt x="612508" y="1239476"/>
                  </a:lnTo>
                  <a:lnTo>
                    <a:pt x="627383" y="1219657"/>
                  </a:lnTo>
                  <a:lnTo>
                    <a:pt x="642415" y="1199962"/>
                  </a:lnTo>
                  <a:lnTo>
                    <a:pt x="657606" y="1180395"/>
                  </a:lnTo>
                  <a:lnTo>
                    <a:pt x="672953" y="1160954"/>
                  </a:lnTo>
                  <a:lnTo>
                    <a:pt x="660122" y="1150774"/>
                  </a:lnTo>
                  <a:close/>
                </a:path>
                <a:path w="5608319" h="6073140">
                  <a:moveTo>
                    <a:pt x="541206" y="1310579"/>
                  </a:moveTo>
                  <a:lnTo>
                    <a:pt x="527093" y="1331079"/>
                  </a:lnTo>
                  <a:lnTo>
                    <a:pt x="513142" y="1351698"/>
                  </a:lnTo>
                  <a:lnTo>
                    <a:pt x="499357" y="1372435"/>
                  </a:lnTo>
                  <a:lnTo>
                    <a:pt x="485737" y="1393292"/>
                  </a:lnTo>
                  <a:lnTo>
                    <a:pt x="499501" y="1402171"/>
                  </a:lnTo>
                  <a:lnTo>
                    <a:pt x="513049" y="1381426"/>
                  </a:lnTo>
                  <a:lnTo>
                    <a:pt x="526761" y="1360799"/>
                  </a:lnTo>
                  <a:lnTo>
                    <a:pt x="540637" y="1340291"/>
                  </a:lnTo>
                  <a:lnTo>
                    <a:pt x="554676" y="1319904"/>
                  </a:lnTo>
                  <a:lnTo>
                    <a:pt x="541206" y="1310579"/>
                  </a:lnTo>
                  <a:close/>
                </a:path>
                <a:path w="5608319" h="6073140">
                  <a:moveTo>
                    <a:pt x="432987" y="1477799"/>
                  </a:moveTo>
                  <a:lnTo>
                    <a:pt x="420248" y="1499170"/>
                  </a:lnTo>
                  <a:lnTo>
                    <a:pt x="407678" y="1520653"/>
                  </a:lnTo>
                  <a:lnTo>
                    <a:pt x="395280" y="1542249"/>
                  </a:lnTo>
                  <a:lnTo>
                    <a:pt x="383054" y="1563955"/>
                  </a:lnTo>
                  <a:lnTo>
                    <a:pt x="397372" y="1571915"/>
                  </a:lnTo>
                  <a:lnTo>
                    <a:pt x="409533" y="1550325"/>
                  </a:lnTo>
                  <a:lnTo>
                    <a:pt x="421865" y="1528846"/>
                  </a:lnTo>
                  <a:lnTo>
                    <a:pt x="434367" y="1507478"/>
                  </a:lnTo>
                  <a:lnTo>
                    <a:pt x="447039" y="1486222"/>
                  </a:lnTo>
                  <a:lnTo>
                    <a:pt x="432987" y="1477799"/>
                  </a:lnTo>
                  <a:close/>
                </a:path>
                <a:path w="5608319" h="6073140">
                  <a:moveTo>
                    <a:pt x="335980" y="1651688"/>
                  </a:moveTo>
                  <a:lnTo>
                    <a:pt x="324668" y="1673852"/>
                  </a:lnTo>
                  <a:lnTo>
                    <a:pt x="313533" y="1696119"/>
                  </a:lnTo>
                  <a:lnTo>
                    <a:pt x="302575" y="1718490"/>
                  </a:lnTo>
                  <a:lnTo>
                    <a:pt x="291795" y="1740963"/>
                  </a:lnTo>
                  <a:lnTo>
                    <a:pt x="306606" y="1747967"/>
                  </a:lnTo>
                  <a:lnTo>
                    <a:pt x="317328" y="1725615"/>
                  </a:lnTo>
                  <a:lnTo>
                    <a:pt x="328226" y="1703365"/>
                  </a:lnTo>
                  <a:lnTo>
                    <a:pt x="339302" y="1681218"/>
                  </a:lnTo>
                  <a:lnTo>
                    <a:pt x="350553" y="1659174"/>
                  </a:lnTo>
                  <a:lnTo>
                    <a:pt x="335980" y="1651688"/>
                  </a:lnTo>
                  <a:close/>
                </a:path>
                <a:path w="5608319" h="6073140">
                  <a:moveTo>
                    <a:pt x="250590" y="1831604"/>
                  </a:moveTo>
                  <a:lnTo>
                    <a:pt x="240770" y="1854443"/>
                  </a:lnTo>
                  <a:lnTo>
                    <a:pt x="231132" y="1877377"/>
                  </a:lnTo>
                  <a:lnTo>
                    <a:pt x="221676" y="1900406"/>
                  </a:lnTo>
                  <a:lnTo>
                    <a:pt x="212405" y="1923528"/>
                  </a:lnTo>
                  <a:lnTo>
                    <a:pt x="227645" y="1929546"/>
                  </a:lnTo>
                  <a:lnTo>
                    <a:pt x="236867" y="1906549"/>
                  </a:lnTo>
                  <a:lnTo>
                    <a:pt x="246271" y="1883645"/>
                  </a:lnTo>
                  <a:lnTo>
                    <a:pt x="255857" y="1860835"/>
                  </a:lnTo>
                  <a:lnTo>
                    <a:pt x="265623" y="1838121"/>
                  </a:lnTo>
                  <a:lnTo>
                    <a:pt x="250590" y="1831604"/>
                  </a:lnTo>
                  <a:close/>
                </a:path>
                <a:path w="5608319" h="6073140">
                  <a:moveTo>
                    <a:pt x="177248" y="2016724"/>
                  </a:moveTo>
                  <a:lnTo>
                    <a:pt x="168956" y="2040161"/>
                  </a:lnTo>
                  <a:lnTo>
                    <a:pt x="160851" y="2063684"/>
                  </a:lnTo>
                  <a:lnTo>
                    <a:pt x="152934" y="2087293"/>
                  </a:lnTo>
                  <a:lnTo>
                    <a:pt x="145205" y="2110987"/>
                  </a:lnTo>
                  <a:lnTo>
                    <a:pt x="160809" y="2115987"/>
                  </a:lnTo>
                  <a:lnTo>
                    <a:pt x="168496" y="2092422"/>
                  </a:lnTo>
                  <a:lnTo>
                    <a:pt x="176371" y="2068941"/>
                  </a:lnTo>
                  <a:lnTo>
                    <a:pt x="184432" y="2045547"/>
                  </a:lnTo>
                  <a:lnTo>
                    <a:pt x="192679" y="2022239"/>
                  </a:lnTo>
                  <a:lnTo>
                    <a:pt x="177248" y="2016724"/>
                  </a:lnTo>
                  <a:close/>
                </a:path>
                <a:path w="5608319" h="6073140">
                  <a:moveTo>
                    <a:pt x="116304" y="2206210"/>
                  </a:moveTo>
                  <a:lnTo>
                    <a:pt x="109575" y="2230149"/>
                  </a:lnTo>
                  <a:lnTo>
                    <a:pt x="103037" y="2254166"/>
                  </a:lnTo>
                  <a:lnTo>
                    <a:pt x="96691" y="2278261"/>
                  </a:lnTo>
                  <a:lnTo>
                    <a:pt x="90538" y="2302432"/>
                  </a:lnTo>
                  <a:lnTo>
                    <a:pt x="106439" y="2306397"/>
                  </a:lnTo>
                  <a:lnTo>
                    <a:pt x="112558" y="2282355"/>
                  </a:lnTo>
                  <a:lnTo>
                    <a:pt x="118870" y="2258390"/>
                  </a:lnTo>
                  <a:lnTo>
                    <a:pt x="125373" y="2234503"/>
                  </a:lnTo>
                  <a:lnTo>
                    <a:pt x="132065" y="2210695"/>
                  </a:lnTo>
                  <a:lnTo>
                    <a:pt x="116304" y="2206210"/>
                  </a:lnTo>
                  <a:close/>
                </a:path>
                <a:path w="5608319" h="6073140">
                  <a:moveTo>
                    <a:pt x="67979" y="2399385"/>
                  </a:moveTo>
                  <a:lnTo>
                    <a:pt x="62852" y="2423678"/>
                  </a:lnTo>
                  <a:lnTo>
                    <a:pt x="57918" y="2448041"/>
                  </a:lnTo>
                  <a:lnTo>
                    <a:pt x="53180" y="2472475"/>
                  </a:lnTo>
                  <a:lnTo>
                    <a:pt x="48637" y="2496980"/>
                  </a:lnTo>
                  <a:lnTo>
                    <a:pt x="64764" y="2499891"/>
                  </a:lnTo>
                  <a:lnTo>
                    <a:pt x="69283" y="2475520"/>
                  </a:lnTo>
                  <a:lnTo>
                    <a:pt x="73996" y="2451217"/>
                  </a:lnTo>
                  <a:lnTo>
                    <a:pt x="78902" y="2426985"/>
                  </a:lnTo>
                  <a:lnTo>
                    <a:pt x="84002" y="2402823"/>
                  </a:lnTo>
                  <a:lnTo>
                    <a:pt x="67979" y="2399385"/>
                  </a:lnTo>
                  <a:close/>
                </a:path>
                <a:path w="5608319" h="6073140">
                  <a:moveTo>
                    <a:pt x="32493" y="2595302"/>
                  </a:moveTo>
                  <a:lnTo>
                    <a:pt x="28975" y="2619873"/>
                  </a:lnTo>
                  <a:lnTo>
                    <a:pt x="25654" y="2644507"/>
                  </a:lnTo>
                  <a:lnTo>
                    <a:pt x="22530" y="2669201"/>
                  </a:lnTo>
                  <a:lnTo>
                    <a:pt x="19604" y="2693956"/>
                  </a:lnTo>
                  <a:lnTo>
                    <a:pt x="35888" y="2695808"/>
                  </a:lnTo>
                  <a:lnTo>
                    <a:pt x="38798" y="2671185"/>
                  </a:lnTo>
                  <a:lnTo>
                    <a:pt x="41905" y="2646622"/>
                  </a:lnTo>
                  <a:lnTo>
                    <a:pt x="45209" y="2622121"/>
                  </a:lnTo>
                  <a:lnTo>
                    <a:pt x="48708" y="2597682"/>
                  </a:lnTo>
                  <a:lnTo>
                    <a:pt x="32493" y="2595302"/>
                  </a:lnTo>
                  <a:close/>
                </a:path>
                <a:path w="5608319" h="6073140">
                  <a:moveTo>
                    <a:pt x="9946" y="2792982"/>
                  </a:moveTo>
                  <a:lnTo>
                    <a:pt x="7955" y="2818962"/>
                  </a:lnTo>
                  <a:lnTo>
                    <a:pt x="6263" y="2843676"/>
                  </a:lnTo>
                  <a:lnTo>
                    <a:pt x="4768" y="2868445"/>
                  </a:lnTo>
                  <a:lnTo>
                    <a:pt x="3506" y="2892478"/>
                  </a:lnTo>
                  <a:lnTo>
                    <a:pt x="19876" y="2893267"/>
                  </a:lnTo>
                  <a:lnTo>
                    <a:pt x="21235" y="2867523"/>
                  </a:lnTo>
                  <a:lnTo>
                    <a:pt x="22755" y="2842621"/>
                  </a:lnTo>
                  <a:lnTo>
                    <a:pt x="24475" y="2817774"/>
                  </a:lnTo>
                  <a:lnTo>
                    <a:pt x="26282" y="2794303"/>
                  </a:lnTo>
                  <a:lnTo>
                    <a:pt x="9946" y="2792982"/>
                  </a:lnTo>
                  <a:close/>
                </a:path>
                <a:path w="5608319" h="6073140">
                  <a:moveTo>
                    <a:pt x="302" y="2991823"/>
                  </a:moveTo>
                  <a:lnTo>
                    <a:pt x="126" y="3004297"/>
                  </a:lnTo>
                  <a:lnTo>
                    <a:pt x="0" y="3066668"/>
                  </a:lnTo>
                  <a:lnTo>
                    <a:pt x="126" y="3079287"/>
                  </a:lnTo>
                  <a:lnTo>
                    <a:pt x="302" y="3091760"/>
                  </a:lnTo>
                  <a:lnTo>
                    <a:pt x="16689" y="3091495"/>
                  </a:lnTo>
                  <a:lnTo>
                    <a:pt x="16517" y="3079287"/>
                  </a:lnTo>
                  <a:lnTo>
                    <a:pt x="16390" y="3066800"/>
                  </a:lnTo>
                  <a:lnTo>
                    <a:pt x="16517" y="3004297"/>
                  </a:lnTo>
                  <a:lnTo>
                    <a:pt x="16689" y="2992089"/>
                  </a:lnTo>
                  <a:lnTo>
                    <a:pt x="302" y="2991823"/>
                  </a:lnTo>
                  <a:close/>
                </a:path>
                <a:path w="5608319" h="6073140">
                  <a:moveTo>
                    <a:pt x="19876" y="3190316"/>
                  </a:moveTo>
                  <a:lnTo>
                    <a:pt x="3506" y="3191109"/>
                  </a:lnTo>
                  <a:lnTo>
                    <a:pt x="4817" y="3216062"/>
                  </a:lnTo>
                  <a:lnTo>
                    <a:pt x="6327" y="3240963"/>
                  </a:lnTo>
                  <a:lnTo>
                    <a:pt x="8037" y="3265809"/>
                  </a:lnTo>
                  <a:lnTo>
                    <a:pt x="9946" y="3290601"/>
                  </a:lnTo>
                  <a:lnTo>
                    <a:pt x="26282" y="3289281"/>
                  </a:lnTo>
                  <a:lnTo>
                    <a:pt x="24383" y="3264621"/>
                  </a:lnTo>
                  <a:lnTo>
                    <a:pt x="22682" y="3239907"/>
                  </a:lnTo>
                  <a:lnTo>
                    <a:pt x="21180" y="3215139"/>
                  </a:lnTo>
                  <a:lnTo>
                    <a:pt x="19876" y="3190316"/>
                  </a:lnTo>
                  <a:close/>
                </a:path>
                <a:path w="5608319" h="6073140">
                  <a:moveTo>
                    <a:pt x="35888" y="3387775"/>
                  </a:moveTo>
                  <a:lnTo>
                    <a:pt x="19604" y="3389627"/>
                  </a:lnTo>
                  <a:lnTo>
                    <a:pt x="22530" y="3414383"/>
                  </a:lnTo>
                  <a:lnTo>
                    <a:pt x="25654" y="3439078"/>
                  </a:lnTo>
                  <a:lnTo>
                    <a:pt x="28975" y="3463712"/>
                  </a:lnTo>
                  <a:lnTo>
                    <a:pt x="32493" y="3488281"/>
                  </a:lnTo>
                  <a:lnTo>
                    <a:pt x="48708" y="3485901"/>
                  </a:lnTo>
                  <a:lnTo>
                    <a:pt x="45209" y="3461462"/>
                  </a:lnTo>
                  <a:lnTo>
                    <a:pt x="41905" y="3436961"/>
                  </a:lnTo>
                  <a:lnTo>
                    <a:pt x="38798" y="3412398"/>
                  </a:lnTo>
                  <a:lnTo>
                    <a:pt x="35888" y="3387775"/>
                  </a:lnTo>
                  <a:close/>
                </a:path>
                <a:path w="5608319" h="6073140">
                  <a:moveTo>
                    <a:pt x="64764" y="3583693"/>
                  </a:moveTo>
                  <a:lnTo>
                    <a:pt x="48637" y="3586608"/>
                  </a:lnTo>
                  <a:lnTo>
                    <a:pt x="53180" y="3611110"/>
                  </a:lnTo>
                  <a:lnTo>
                    <a:pt x="57918" y="3635545"/>
                  </a:lnTo>
                  <a:lnTo>
                    <a:pt x="62852" y="3659909"/>
                  </a:lnTo>
                  <a:lnTo>
                    <a:pt x="67980" y="3684203"/>
                  </a:lnTo>
                  <a:lnTo>
                    <a:pt x="84002" y="3680764"/>
                  </a:lnTo>
                  <a:lnTo>
                    <a:pt x="78903" y="3656601"/>
                  </a:lnTo>
                  <a:lnTo>
                    <a:pt x="73996" y="3632368"/>
                  </a:lnTo>
                  <a:lnTo>
                    <a:pt x="69283" y="3608065"/>
                  </a:lnTo>
                  <a:lnTo>
                    <a:pt x="64764" y="3583693"/>
                  </a:lnTo>
                  <a:close/>
                </a:path>
                <a:path w="5608319" h="6073140">
                  <a:moveTo>
                    <a:pt x="106439" y="3777186"/>
                  </a:moveTo>
                  <a:lnTo>
                    <a:pt x="90538" y="3781151"/>
                  </a:lnTo>
                  <a:lnTo>
                    <a:pt x="96691" y="3805325"/>
                  </a:lnTo>
                  <a:lnTo>
                    <a:pt x="103037" y="3829420"/>
                  </a:lnTo>
                  <a:lnTo>
                    <a:pt x="109575" y="3853438"/>
                  </a:lnTo>
                  <a:lnTo>
                    <a:pt x="116304" y="3877377"/>
                  </a:lnTo>
                  <a:lnTo>
                    <a:pt x="132066" y="3872888"/>
                  </a:lnTo>
                  <a:lnTo>
                    <a:pt x="125373" y="3849080"/>
                  </a:lnTo>
                  <a:lnTo>
                    <a:pt x="118870" y="3825193"/>
                  </a:lnTo>
                  <a:lnTo>
                    <a:pt x="112559" y="3801228"/>
                  </a:lnTo>
                  <a:lnTo>
                    <a:pt x="106439" y="3777186"/>
                  </a:lnTo>
                  <a:close/>
                </a:path>
                <a:path w="5608319" h="6073140">
                  <a:moveTo>
                    <a:pt x="160810" y="3967596"/>
                  </a:moveTo>
                  <a:lnTo>
                    <a:pt x="145205" y="3972600"/>
                  </a:lnTo>
                  <a:lnTo>
                    <a:pt x="152934" y="3996294"/>
                  </a:lnTo>
                  <a:lnTo>
                    <a:pt x="160852" y="4019903"/>
                  </a:lnTo>
                  <a:lnTo>
                    <a:pt x="168957" y="4043425"/>
                  </a:lnTo>
                  <a:lnTo>
                    <a:pt x="177249" y="4066859"/>
                  </a:lnTo>
                  <a:lnTo>
                    <a:pt x="192680" y="4061348"/>
                  </a:lnTo>
                  <a:lnTo>
                    <a:pt x="184433" y="4038039"/>
                  </a:lnTo>
                  <a:lnTo>
                    <a:pt x="176371" y="4014644"/>
                  </a:lnTo>
                  <a:lnTo>
                    <a:pt x="168497" y="3991162"/>
                  </a:lnTo>
                  <a:lnTo>
                    <a:pt x="160810" y="3967596"/>
                  </a:lnTo>
                  <a:close/>
                </a:path>
                <a:path w="5608319" h="6073140">
                  <a:moveTo>
                    <a:pt x="227646" y="4154049"/>
                  </a:moveTo>
                  <a:lnTo>
                    <a:pt x="212405" y="4160059"/>
                  </a:lnTo>
                  <a:lnTo>
                    <a:pt x="221677" y="4183187"/>
                  </a:lnTo>
                  <a:lnTo>
                    <a:pt x="231132" y="4206212"/>
                  </a:lnTo>
                  <a:lnTo>
                    <a:pt x="240770" y="4229138"/>
                  </a:lnTo>
                  <a:lnTo>
                    <a:pt x="250590" y="4251967"/>
                  </a:lnTo>
                  <a:lnTo>
                    <a:pt x="265624" y="4245466"/>
                  </a:lnTo>
                  <a:lnTo>
                    <a:pt x="255857" y="4222754"/>
                  </a:lnTo>
                  <a:lnTo>
                    <a:pt x="246271" y="4199942"/>
                  </a:lnTo>
                  <a:lnTo>
                    <a:pt x="236867" y="4177038"/>
                  </a:lnTo>
                  <a:lnTo>
                    <a:pt x="227646" y="4154049"/>
                  </a:lnTo>
                  <a:close/>
                </a:path>
                <a:path w="5608319" h="6073140">
                  <a:moveTo>
                    <a:pt x="306607" y="4335616"/>
                  </a:moveTo>
                  <a:lnTo>
                    <a:pt x="291796" y="4342607"/>
                  </a:lnTo>
                  <a:lnTo>
                    <a:pt x="302575" y="4365091"/>
                  </a:lnTo>
                  <a:lnTo>
                    <a:pt x="313533" y="4387468"/>
                  </a:lnTo>
                  <a:lnTo>
                    <a:pt x="324669" y="4409737"/>
                  </a:lnTo>
                  <a:lnTo>
                    <a:pt x="335981" y="4431899"/>
                  </a:lnTo>
                  <a:lnTo>
                    <a:pt x="350553" y="4424417"/>
                  </a:lnTo>
                  <a:lnTo>
                    <a:pt x="339302" y="4402378"/>
                  </a:lnTo>
                  <a:lnTo>
                    <a:pt x="328227" y="4380231"/>
                  </a:lnTo>
                  <a:lnTo>
                    <a:pt x="317328" y="4357977"/>
                  </a:lnTo>
                  <a:lnTo>
                    <a:pt x="306607" y="4335616"/>
                  </a:lnTo>
                  <a:close/>
                </a:path>
                <a:path w="5608319" h="6073140">
                  <a:moveTo>
                    <a:pt x="397373" y="4511664"/>
                  </a:moveTo>
                  <a:lnTo>
                    <a:pt x="383055" y="4519636"/>
                  </a:lnTo>
                  <a:lnTo>
                    <a:pt x="395280" y="4541347"/>
                  </a:lnTo>
                  <a:lnTo>
                    <a:pt x="407678" y="4562938"/>
                  </a:lnTo>
                  <a:lnTo>
                    <a:pt x="420248" y="4584415"/>
                  </a:lnTo>
                  <a:lnTo>
                    <a:pt x="432987" y="4605780"/>
                  </a:lnTo>
                  <a:lnTo>
                    <a:pt x="447039" y="4597358"/>
                  </a:lnTo>
                  <a:lnTo>
                    <a:pt x="434367" y="4576109"/>
                  </a:lnTo>
                  <a:lnTo>
                    <a:pt x="421865" y="4554741"/>
                  </a:lnTo>
                  <a:lnTo>
                    <a:pt x="409533" y="4533258"/>
                  </a:lnTo>
                  <a:lnTo>
                    <a:pt x="397373" y="4511664"/>
                  </a:lnTo>
                  <a:close/>
                </a:path>
                <a:path w="5608319" h="6073140">
                  <a:moveTo>
                    <a:pt x="499506" y="4681416"/>
                  </a:moveTo>
                  <a:lnTo>
                    <a:pt x="485737" y="4690287"/>
                  </a:lnTo>
                  <a:lnTo>
                    <a:pt x="499357" y="4711145"/>
                  </a:lnTo>
                  <a:lnTo>
                    <a:pt x="513143" y="4731887"/>
                  </a:lnTo>
                  <a:lnTo>
                    <a:pt x="527094" y="4752507"/>
                  </a:lnTo>
                  <a:lnTo>
                    <a:pt x="541210" y="4772996"/>
                  </a:lnTo>
                  <a:lnTo>
                    <a:pt x="554676" y="4763675"/>
                  </a:lnTo>
                  <a:lnTo>
                    <a:pt x="540637" y="4743285"/>
                  </a:lnTo>
                  <a:lnTo>
                    <a:pt x="526762" y="4722775"/>
                  </a:lnTo>
                  <a:lnTo>
                    <a:pt x="513051" y="4702151"/>
                  </a:lnTo>
                  <a:lnTo>
                    <a:pt x="499506" y="4681416"/>
                  </a:lnTo>
                  <a:close/>
                </a:path>
                <a:path w="5608319" h="6073140">
                  <a:moveTo>
                    <a:pt x="612508" y="4844094"/>
                  </a:moveTo>
                  <a:lnTo>
                    <a:pt x="629422" y="4893600"/>
                  </a:lnTo>
                  <a:lnTo>
                    <a:pt x="660122" y="4932813"/>
                  </a:lnTo>
                  <a:lnTo>
                    <a:pt x="672953" y="4922633"/>
                  </a:lnTo>
                  <a:lnTo>
                    <a:pt x="657607" y="4903192"/>
                  </a:lnTo>
                  <a:lnTo>
                    <a:pt x="642417" y="4883624"/>
                  </a:lnTo>
                  <a:lnTo>
                    <a:pt x="627383" y="4863926"/>
                  </a:lnTo>
                  <a:lnTo>
                    <a:pt x="612508" y="4844094"/>
                  </a:lnTo>
                  <a:close/>
                </a:path>
                <a:path w="5608319" h="6073140">
                  <a:moveTo>
                    <a:pt x="735916" y="4999128"/>
                  </a:moveTo>
                  <a:lnTo>
                    <a:pt x="756011" y="5047402"/>
                  </a:lnTo>
                  <a:lnTo>
                    <a:pt x="789198" y="5084535"/>
                  </a:lnTo>
                  <a:lnTo>
                    <a:pt x="801342" y="5073537"/>
                  </a:lnTo>
                  <a:lnTo>
                    <a:pt x="784759" y="5055138"/>
                  </a:lnTo>
                  <a:lnTo>
                    <a:pt x="768328" y="5036608"/>
                  </a:lnTo>
                  <a:lnTo>
                    <a:pt x="752047" y="5017941"/>
                  </a:lnTo>
                  <a:lnTo>
                    <a:pt x="735916" y="4999128"/>
                  </a:lnTo>
                  <a:close/>
                </a:path>
                <a:path w="5608319" h="6073140">
                  <a:moveTo>
                    <a:pt x="869162" y="5145820"/>
                  </a:moveTo>
                  <a:lnTo>
                    <a:pt x="892353" y="5192664"/>
                  </a:lnTo>
                  <a:lnTo>
                    <a:pt x="927896" y="5227589"/>
                  </a:lnTo>
                  <a:lnTo>
                    <a:pt x="939293" y="5215814"/>
                  </a:lnTo>
                  <a:lnTo>
                    <a:pt x="921548" y="5198536"/>
                  </a:lnTo>
                  <a:lnTo>
                    <a:pt x="903944" y="5181109"/>
                  </a:lnTo>
                  <a:lnTo>
                    <a:pt x="886481" y="5163535"/>
                  </a:lnTo>
                  <a:lnTo>
                    <a:pt x="869162" y="5145820"/>
                  </a:lnTo>
                  <a:close/>
                </a:path>
                <a:path w="5608319" h="6073140">
                  <a:moveTo>
                    <a:pt x="1011676" y="5283519"/>
                  </a:moveTo>
                  <a:lnTo>
                    <a:pt x="1037868" y="5328778"/>
                  </a:lnTo>
                  <a:lnTo>
                    <a:pt x="1075611" y="5361322"/>
                  </a:lnTo>
                  <a:lnTo>
                    <a:pt x="1086218" y="5348852"/>
                  </a:lnTo>
                  <a:lnTo>
                    <a:pt x="1067382" y="5332739"/>
                  </a:lnTo>
                  <a:lnTo>
                    <a:pt x="1048679" y="5316477"/>
                  </a:lnTo>
                  <a:lnTo>
                    <a:pt x="1030110" y="5300069"/>
                  </a:lnTo>
                  <a:lnTo>
                    <a:pt x="1011676" y="5283519"/>
                  </a:lnTo>
                  <a:close/>
                </a:path>
                <a:path w="5608319" h="6073140">
                  <a:moveTo>
                    <a:pt x="1162852" y="5411691"/>
                  </a:moveTo>
                  <a:lnTo>
                    <a:pt x="1191940" y="5455146"/>
                  </a:lnTo>
                  <a:lnTo>
                    <a:pt x="1231738" y="5485160"/>
                  </a:lnTo>
                  <a:lnTo>
                    <a:pt x="1241510" y="5472037"/>
                  </a:lnTo>
                  <a:lnTo>
                    <a:pt x="1221656" y="5457180"/>
                  </a:lnTo>
                  <a:lnTo>
                    <a:pt x="1201928" y="5442170"/>
                  </a:lnTo>
                  <a:lnTo>
                    <a:pt x="1182326" y="5427007"/>
                  </a:lnTo>
                  <a:lnTo>
                    <a:pt x="1162852" y="5411691"/>
                  </a:lnTo>
                  <a:close/>
                </a:path>
                <a:path w="5608319" h="6073140">
                  <a:moveTo>
                    <a:pt x="1322076" y="5529765"/>
                  </a:moveTo>
                  <a:lnTo>
                    <a:pt x="1353924" y="5571216"/>
                  </a:lnTo>
                  <a:lnTo>
                    <a:pt x="1395590" y="5598573"/>
                  </a:lnTo>
                  <a:lnTo>
                    <a:pt x="1404485" y="5584836"/>
                  </a:lnTo>
                  <a:lnTo>
                    <a:pt x="1383704" y="5571322"/>
                  </a:lnTo>
                  <a:lnTo>
                    <a:pt x="1363041" y="5557638"/>
                  </a:lnTo>
                  <a:lnTo>
                    <a:pt x="1342498" y="5543786"/>
                  </a:lnTo>
                  <a:lnTo>
                    <a:pt x="1322076" y="5529765"/>
                  </a:lnTo>
                  <a:close/>
                </a:path>
                <a:path w="5608319" h="6073140">
                  <a:moveTo>
                    <a:pt x="1488680" y="5637209"/>
                  </a:moveTo>
                  <a:lnTo>
                    <a:pt x="1523171" y="5676504"/>
                  </a:lnTo>
                  <a:lnTo>
                    <a:pt x="1566547" y="5701070"/>
                  </a:lnTo>
                  <a:lnTo>
                    <a:pt x="1574521" y="5686802"/>
                  </a:lnTo>
                  <a:lnTo>
                    <a:pt x="1552894" y="5674660"/>
                  </a:lnTo>
                  <a:lnTo>
                    <a:pt x="1531378" y="5662342"/>
                  </a:lnTo>
                  <a:lnTo>
                    <a:pt x="1509973" y="5649856"/>
                  </a:lnTo>
                  <a:lnTo>
                    <a:pt x="1488680" y="5637209"/>
                  </a:lnTo>
                  <a:close/>
                </a:path>
                <a:path w="5608319" h="6073140">
                  <a:moveTo>
                    <a:pt x="1661930" y="5733532"/>
                  </a:moveTo>
                  <a:lnTo>
                    <a:pt x="1698938" y="5770497"/>
                  </a:lnTo>
                  <a:lnTo>
                    <a:pt x="1743860" y="5792201"/>
                  </a:lnTo>
                  <a:lnTo>
                    <a:pt x="1750876" y="5777401"/>
                  </a:lnTo>
                  <a:lnTo>
                    <a:pt x="1728485" y="5766700"/>
                  </a:lnTo>
                  <a:lnTo>
                    <a:pt x="1706197" y="5755819"/>
                  </a:lnTo>
                  <a:lnTo>
                    <a:pt x="1684012" y="5744762"/>
                  </a:lnTo>
                  <a:lnTo>
                    <a:pt x="1661930" y="5733532"/>
                  </a:lnTo>
                  <a:close/>
                </a:path>
                <a:path w="5608319" h="6073140">
                  <a:moveTo>
                    <a:pt x="1841185" y="5818326"/>
                  </a:moveTo>
                  <a:lnTo>
                    <a:pt x="1834657" y="5833331"/>
                  </a:lnTo>
                  <a:lnTo>
                    <a:pt x="1880509" y="5852736"/>
                  </a:lnTo>
                  <a:lnTo>
                    <a:pt x="1926739" y="5871435"/>
                  </a:lnTo>
                  <a:lnTo>
                    <a:pt x="1932768" y="5856226"/>
                  </a:lnTo>
                  <a:lnTo>
                    <a:pt x="1886787" y="5837644"/>
                  </a:lnTo>
                  <a:lnTo>
                    <a:pt x="1841185" y="5818326"/>
                  </a:lnTo>
                  <a:close/>
                </a:path>
                <a:path w="5608319" h="6073140">
                  <a:moveTo>
                    <a:pt x="2025620" y="5891142"/>
                  </a:moveTo>
                  <a:lnTo>
                    <a:pt x="2020095" y="5906555"/>
                  </a:lnTo>
                  <a:lnTo>
                    <a:pt x="2067213" y="5922949"/>
                  </a:lnTo>
                  <a:lnTo>
                    <a:pt x="2114520" y="5938526"/>
                  </a:lnTo>
                  <a:lnTo>
                    <a:pt x="2119529" y="5922949"/>
                  </a:lnTo>
                  <a:lnTo>
                    <a:pt x="2072403" y="5907413"/>
                  </a:lnTo>
                  <a:lnTo>
                    <a:pt x="2025620" y="5891142"/>
                  </a:lnTo>
                  <a:close/>
                </a:path>
                <a:path w="5608319" h="6073140">
                  <a:moveTo>
                    <a:pt x="2214400" y="5951650"/>
                  </a:moveTo>
                  <a:lnTo>
                    <a:pt x="2209908" y="5967391"/>
                  </a:lnTo>
                  <a:lnTo>
                    <a:pt x="2257943" y="5980632"/>
                  </a:lnTo>
                  <a:lnTo>
                    <a:pt x="2306295" y="5993107"/>
                  </a:lnTo>
                  <a:lnTo>
                    <a:pt x="2310267" y="5977243"/>
                  </a:lnTo>
                  <a:lnTo>
                    <a:pt x="2262177" y="5964830"/>
                  </a:lnTo>
                  <a:lnTo>
                    <a:pt x="2214400" y="5951650"/>
                  </a:lnTo>
                  <a:close/>
                </a:path>
                <a:path w="5608319" h="6073140">
                  <a:moveTo>
                    <a:pt x="2406859" y="5999607"/>
                  </a:moveTo>
                  <a:lnTo>
                    <a:pt x="2403415" y="6015634"/>
                  </a:lnTo>
                  <a:lnTo>
                    <a:pt x="2452155" y="6025666"/>
                  </a:lnTo>
                  <a:lnTo>
                    <a:pt x="2501177" y="6034931"/>
                  </a:lnTo>
                  <a:lnTo>
                    <a:pt x="2504094" y="6018823"/>
                  </a:lnTo>
                  <a:lnTo>
                    <a:pt x="2455336" y="6009614"/>
                  </a:lnTo>
                  <a:lnTo>
                    <a:pt x="2406859" y="5999607"/>
                  </a:lnTo>
                  <a:close/>
                </a:path>
                <a:path w="5608319" h="6073140">
                  <a:moveTo>
                    <a:pt x="2602053" y="6034849"/>
                  </a:moveTo>
                  <a:lnTo>
                    <a:pt x="2599669" y="6051040"/>
                  </a:lnTo>
                  <a:lnTo>
                    <a:pt x="2648958" y="6057878"/>
                  </a:lnTo>
                  <a:lnTo>
                    <a:pt x="2698493" y="6063918"/>
                  </a:lnTo>
                  <a:lnTo>
                    <a:pt x="2700348" y="6047646"/>
                  </a:lnTo>
                  <a:lnTo>
                    <a:pt x="2651078" y="6041646"/>
                  </a:lnTo>
                  <a:lnTo>
                    <a:pt x="2602053" y="6034849"/>
                  </a:lnTo>
                  <a:close/>
                </a:path>
                <a:path w="5608319" h="6073140">
                  <a:moveTo>
                    <a:pt x="2799012" y="6057255"/>
                  </a:moveTo>
                  <a:lnTo>
                    <a:pt x="2797726" y="6073113"/>
                  </a:lnTo>
                  <a:lnTo>
                    <a:pt x="2897687" y="6073113"/>
                  </a:lnTo>
                  <a:lnTo>
                    <a:pt x="2898147" y="6063632"/>
                  </a:lnTo>
                  <a:lnTo>
                    <a:pt x="2848471" y="6060842"/>
                  </a:lnTo>
                  <a:lnTo>
                    <a:pt x="2799012" y="6057255"/>
                  </a:lnTo>
                  <a:close/>
                </a:path>
                <a:path w="5608319" h="6073140">
                  <a:moveTo>
                    <a:pt x="2997139" y="6066821"/>
                  </a:moveTo>
                  <a:lnTo>
                    <a:pt x="2997036" y="6073113"/>
                  </a:lnTo>
                  <a:lnTo>
                    <a:pt x="3096818" y="6073113"/>
                  </a:lnTo>
                  <a:lnTo>
                    <a:pt x="3096723" y="6067230"/>
                  </a:lnTo>
                  <a:lnTo>
                    <a:pt x="3046927" y="6067230"/>
                  </a:lnTo>
                  <a:lnTo>
                    <a:pt x="2997139" y="6066821"/>
                  </a:lnTo>
                  <a:close/>
                </a:path>
                <a:path w="5608319" h="6073140">
                  <a:moveTo>
                    <a:pt x="3096716" y="6066821"/>
                  </a:moveTo>
                  <a:lnTo>
                    <a:pt x="3046927" y="6067230"/>
                  </a:lnTo>
                  <a:lnTo>
                    <a:pt x="3096723" y="6067230"/>
                  </a:lnTo>
                  <a:lnTo>
                    <a:pt x="3096716" y="6066821"/>
                  </a:lnTo>
                  <a:close/>
                </a:path>
                <a:path w="5608319" h="6073140">
                  <a:moveTo>
                    <a:pt x="3294842" y="6057255"/>
                  </a:moveTo>
                  <a:lnTo>
                    <a:pt x="3245384" y="6060842"/>
                  </a:lnTo>
                  <a:lnTo>
                    <a:pt x="3195707" y="6063632"/>
                  </a:lnTo>
                  <a:lnTo>
                    <a:pt x="3196168" y="6073113"/>
                  </a:lnTo>
                  <a:lnTo>
                    <a:pt x="3296128" y="6073113"/>
                  </a:lnTo>
                  <a:lnTo>
                    <a:pt x="3294842" y="6057255"/>
                  </a:lnTo>
                  <a:close/>
                </a:path>
                <a:path w="5608319" h="6073140">
                  <a:moveTo>
                    <a:pt x="3491801" y="6034849"/>
                  </a:moveTo>
                  <a:lnTo>
                    <a:pt x="3442777" y="6041646"/>
                  </a:lnTo>
                  <a:lnTo>
                    <a:pt x="3393506" y="6047646"/>
                  </a:lnTo>
                  <a:lnTo>
                    <a:pt x="3395361" y="6063918"/>
                  </a:lnTo>
                  <a:lnTo>
                    <a:pt x="3444898" y="6057878"/>
                  </a:lnTo>
                  <a:lnTo>
                    <a:pt x="3494185" y="6051040"/>
                  </a:lnTo>
                  <a:lnTo>
                    <a:pt x="3491801" y="6034849"/>
                  </a:lnTo>
                  <a:close/>
                </a:path>
                <a:path w="5608319" h="6073140">
                  <a:moveTo>
                    <a:pt x="3687000" y="5999607"/>
                  </a:moveTo>
                  <a:lnTo>
                    <a:pt x="3638520" y="6009614"/>
                  </a:lnTo>
                  <a:lnTo>
                    <a:pt x="3589761" y="6018823"/>
                  </a:lnTo>
                  <a:lnTo>
                    <a:pt x="3592681" y="6034931"/>
                  </a:lnTo>
                  <a:lnTo>
                    <a:pt x="3641702" y="6025666"/>
                  </a:lnTo>
                  <a:lnTo>
                    <a:pt x="3690444" y="6015634"/>
                  </a:lnTo>
                  <a:lnTo>
                    <a:pt x="3687000" y="5999607"/>
                  </a:lnTo>
                  <a:close/>
                </a:path>
                <a:path w="5608319" h="6073140">
                  <a:moveTo>
                    <a:pt x="3879454" y="5951650"/>
                  </a:moveTo>
                  <a:lnTo>
                    <a:pt x="3831677" y="5964830"/>
                  </a:lnTo>
                  <a:lnTo>
                    <a:pt x="3783587" y="5977243"/>
                  </a:lnTo>
                  <a:lnTo>
                    <a:pt x="3787560" y="5993107"/>
                  </a:lnTo>
                  <a:lnTo>
                    <a:pt x="3835911" y="5980632"/>
                  </a:lnTo>
                  <a:lnTo>
                    <a:pt x="3883947" y="5967391"/>
                  </a:lnTo>
                  <a:lnTo>
                    <a:pt x="3879454" y="5951650"/>
                  </a:lnTo>
                  <a:close/>
                </a:path>
                <a:path w="5608319" h="6073140">
                  <a:moveTo>
                    <a:pt x="4068239" y="5891142"/>
                  </a:moveTo>
                  <a:lnTo>
                    <a:pt x="4021454" y="5907413"/>
                  </a:lnTo>
                  <a:lnTo>
                    <a:pt x="3974326" y="5922949"/>
                  </a:lnTo>
                  <a:lnTo>
                    <a:pt x="3979338" y="5938526"/>
                  </a:lnTo>
                  <a:lnTo>
                    <a:pt x="4026722" y="5922908"/>
                  </a:lnTo>
                  <a:lnTo>
                    <a:pt x="4073759" y="5906555"/>
                  </a:lnTo>
                  <a:lnTo>
                    <a:pt x="4068239" y="5891142"/>
                  </a:lnTo>
                  <a:close/>
                </a:path>
                <a:path w="5608319" h="6073140">
                  <a:moveTo>
                    <a:pt x="4252674" y="5818326"/>
                  </a:moveTo>
                  <a:lnTo>
                    <a:pt x="4207071" y="5837644"/>
                  </a:lnTo>
                  <a:lnTo>
                    <a:pt x="4161099" y="5856226"/>
                  </a:lnTo>
                  <a:lnTo>
                    <a:pt x="4167119" y="5871435"/>
                  </a:lnTo>
                  <a:lnTo>
                    <a:pt x="4213352" y="5852736"/>
                  </a:lnTo>
                  <a:lnTo>
                    <a:pt x="4259185" y="5833331"/>
                  </a:lnTo>
                  <a:lnTo>
                    <a:pt x="4252674" y="5818326"/>
                  </a:lnTo>
                  <a:close/>
                </a:path>
                <a:path w="5608319" h="6073140">
                  <a:moveTo>
                    <a:pt x="4431933" y="5733532"/>
                  </a:moveTo>
                  <a:lnTo>
                    <a:pt x="4409855" y="5744762"/>
                  </a:lnTo>
                  <a:lnTo>
                    <a:pt x="4387671" y="5755819"/>
                  </a:lnTo>
                  <a:lnTo>
                    <a:pt x="4365378" y="5766700"/>
                  </a:lnTo>
                  <a:lnTo>
                    <a:pt x="4342979" y="5777401"/>
                  </a:lnTo>
                  <a:lnTo>
                    <a:pt x="4349982" y="5792201"/>
                  </a:lnTo>
                  <a:lnTo>
                    <a:pt x="4372505" y="5781439"/>
                  </a:lnTo>
                  <a:lnTo>
                    <a:pt x="4394920" y="5770497"/>
                  </a:lnTo>
                  <a:lnTo>
                    <a:pt x="4417227" y="5759378"/>
                  </a:lnTo>
                  <a:lnTo>
                    <a:pt x="4439427" y="5748087"/>
                  </a:lnTo>
                  <a:lnTo>
                    <a:pt x="4431933" y="5733532"/>
                  </a:lnTo>
                  <a:close/>
                </a:path>
                <a:path w="5608319" h="6073140">
                  <a:moveTo>
                    <a:pt x="4605170" y="5637209"/>
                  </a:moveTo>
                  <a:lnTo>
                    <a:pt x="4583885" y="5649856"/>
                  </a:lnTo>
                  <a:lnTo>
                    <a:pt x="4562480" y="5662342"/>
                  </a:lnTo>
                  <a:lnTo>
                    <a:pt x="4540961" y="5674660"/>
                  </a:lnTo>
                  <a:lnTo>
                    <a:pt x="4519330" y="5686802"/>
                  </a:lnTo>
                  <a:lnTo>
                    <a:pt x="4527316" y="5701070"/>
                  </a:lnTo>
                  <a:lnTo>
                    <a:pt x="4549063" y="5688873"/>
                  </a:lnTo>
                  <a:lnTo>
                    <a:pt x="4570692" y="5676504"/>
                  </a:lnTo>
                  <a:lnTo>
                    <a:pt x="4592205" y="5663958"/>
                  </a:lnTo>
                  <a:lnTo>
                    <a:pt x="4613607" y="5651232"/>
                  </a:lnTo>
                  <a:lnTo>
                    <a:pt x="4605170" y="5637209"/>
                  </a:lnTo>
                  <a:close/>
                </a:path>
                <a:path w="5608319" h="6073140">
                  <a:moveTo>
                    <a:pt x="4771774" y="5529765"/>
                  </a:moveTo>
                  <a:lnTo>
                    <a:pt x="4751349" y="5543786"/>
                  </a:lnTo>
                  <a:lnTo>
                    <a:pt x="4730804" y="5557638"/>
                  </a:lnTo>
                  <a:lnTo>
                    <a:pt x="4710145" y="5571322"/>
                  </a:lnTo>
                  <a:lnTo>
                    <a:pt x="4689374" y="5584836"/>
                  </a:lnTo>
                  <a:lnTo>
                    <a:pt x="4698261" y="5598573"/>
                  </a:lnTo>
                  <a:lnTo>
                    <a:pt x="4719154" y="5584973"/>
                  </a:lnTo>
                  <a:lnTo>
                    <a:pt x="4739932" y="5571216"/>
                  </a:lnTo>
                  <a:lnTo>
                    <a:pt x="4760587" y="5557298"/>
                  </a:lnTo>
                  <a:lnTo>
                    <a:pt x="4781112" y="5543216"/>
                  </a:lnTo>
                  <a:lnTo>
                    <a:pt x="4771774" y="5529765"/>
                  </a:lnTo>
                  <a:close/>
                </a:path>
                <a:path w="5608319" h="6073140">
                  <a:moveTo>
                    <a:pt x="4931006" y="5411691"/>
                  </a:moveTo>
                  <a:lnTo>
                    <a:pt x="4911532" y="5427007"/>
                  </a:lnTo>
                  <a:lnTo>
                    <a:pt x="4891930" y="5442170"/>
                  </a:lnTo>
                  <a:lnTo>
                    <a:pt x="4872198" y="5457180"/>
                  </a:lnTo>
                  <a:lnTo>
                    <a:pt x="4852332" y="5472037"/>
                  </a:lnTo>
                  <a:lnTo>
                    <a:pt x="4862120" y="5485160"/>
                  </a:lnTo>
                  <a:lnTo>
                    <a:pt x="4882085" y="5470236"/>
                  </a:lnTo>
                  <a:lnTo>
                    <a:pt x="4901923" y="5455146"/>
                  </a:lnTo>
                  <a:lnTo>
                    <a:pt x="4921631" y="5439896"/>
                  </a:lnTo>
                  <a:lnTo>
                    <a:pt x="4941204" y="5424488"/>
                  </a:lnTo>
                  <a:lnTo>
                    <a:pt x="4931006" y="5411691"/>
                  </a:lnTo>
                  <a:close/>
                </a:path>
                <a:path w="5608319" h="6073140">
                  <a:moveTo>
                    <a:pt x="5082170" y="5283519"/>
                  </a:moveTo>
                  <a:lnTo>
                    <a:pt x="5063739" y="5300068"/>
                  </a:lnTo>
                  <a:lnTo>
                    <a:pt x="5045177" y="5316472"/>
                  </a:lnTo>
                  <a:lnTo>
                    <a:pt x="5026478" y="5332722"/>
                  </a:lnTo>
                  <a:lnTo>
                    <a:pt x="5007632" y="5348811"/>
                  </a:lnTo>
                  <a:lnTo>
                    <a:pt x="5018239" y="5361322"/>
                  </a:lnTo>
                  <a:lnTo>
                    <a:pt x="5037183" y="5345122"/>
                  </a:lnTo>
                  <a:lnTo>
                    <a:pt x="5055989" y="5328778"/>
                  </a:lnTo>
                  <a:lnTo>
                    <a:pt x="5074657" y="5312280"/>
                  </a:lnTo>
                  <a:lnTo>
                    <a:pt x="5093187" y="5295621"/>
                  </a:lnTo>
                  <a:lnTo>
                    <a:pt x="5082170" y="5283519"/>
                  </a:lnTo>
                  <a:close/>
                </a:path>
                <a:path w="5608319" h="6073140">
                  <a:moveTo>
                    <a:pt x="5224692" y="5145820"/>
                  </a:moveTo>
                  <a:lnTo>
                    <a:pt x="5207384" y="5163535"/>
                  </a:lnTo>
                  <a:lnTo>
                    <a:pt x="5189927" y="5181109"/>
                  </a:lnTo>
                  <a:lnTo>
                    <a:pt x="5172323" y="5198536"/>
                  </a:lnTo>
                  <a:lnTo>
                    <a:pt x="5154578" y="5215814"/>
                  </a:lnTo>
                  <a:lnTo>
                    <a:pt x="5165963" y="5227589"/>
                  </a:lnTo>
                  <a:lnTo>
                    <a:pt x="5183802" y="5210195"/>
                  </a:lnTo>
                  <a:lnTo>
                    <a:pt x="5201502" y="5192664"/>
                  </a:lnTo>
                  <a:lnTo>
                    <a:pt x="5219063" y="5174994"/>
                  </a:lnTo>
                  <a:lnTo>
                    <a:pt x="5236487" y="5157186"/>
                  </a:lnTo>
                  <a:lnTo>
                    <a:pt x="5224692" y="5145820"/>
                  </a:lnTo>
                  <a:close/>
                </a:path>
                <a:path w="5608319" h="6073140">
                  <a:moveTo>
                    <a:pt x="5357959" y="4999128"/>
                  </a:moveTo>
                  <a:lnTo>
                    <a:pt x="5341818" y="5017941"/>
                  </a:lnTo>
                  <a:lnTo>
                    <a:pt x="5325528" y="5036608"/>
                  </a:lnTo>
                  <a:lnTo>
                    <a:pt x="5309092" y="5055138"/>
                  </a:lnTo>
                  <a:lnTo>
                    <a:pt x="5292513" y="5073537"/>
                  </a:lnTo>
                  <a:lnTo>
                    <a:pt x="5304636" y="5084535"/>
                  </a:lnTo>
                  <a:lnTo>
                    <a:pt x="5321323" y="5066037"/>
                  </a:lnTo>
                  <a:lnTo>
                    <a:pt x="5337850" y="5047402"/>
                  </a:lnTo>
                  <a:lnTo>
                    <a:pt x="5354223" y="5028628"/>
                  </a:lnTo>
                  <a:lnTo>
                    <a:pt x="5370449" y="5009716"/>
                  </a:lnTo>
                  <a:lnTo>
                    <a:pt x="5357959" y="4999128"/>
                  </a:lnTo>
                  <a:close/>
                </a:path>
                <a:path w="5608319" h="6073140">
                  <a:moveTo>
                    <a:pt x="5481355" y="4844094"/>
                  </a:moveTo>
                  <a:lnTo>
                    <a:pt x="5466473" y="4863926"/>
                  </a:lnTo>
                  <a:lnTo>
                    <a:pt x="5451438" y="4883624"/>
                  </a:lnTo>
                  <a:lnTo>
                    <a:pt x="5436249" y="4903192"/>
                  </a:lnTo>
                  <a:lnTo>
                    <a:pt x="5420906" y="4922633"/>
                  </a:lnTo>
                  <a:lnTo>
                    <a:pt x="5433725" y="4932813"/>
                  </a:lnTo>
                  <a:lnTo>
                    <a:pt x="5449159" y="4913274"/>
                  </a:lnTo>
                  <a:lnTo>
                    <a:pt x="5464436" y="4893600"/>
                  </a:lnTo>
                  <a:lnTo>
                    <a:pt x="5479551" y="4873796"/>
                  </a:lnTo>
                  <a:lnTo>
                    <a:pt x="5494502" y="4853866"/>
                  </a:lnTo>
                  <a:lnTo>
                    <a:pt x="5481355" y="4844094"/>
                  </a:lnTo>
                  <a:close/>
                </a:path>
                <a:path w="5608319" h="6073140">
                  <a:moveTo>
                    <a:pt x="5594349" y="4681416"/>
                  </a:moveTo>
                  <a:lnTo>
                    <a:pt x="5580811" y="4702151"/>
                  </a:lnTo>
                  <a:lnTo>
                    <a:pt x="5567104" y="4722775"/>
                  </a:lnTo>
                  <a:lnTo>
                    <a:pt x="5553228" y="4743285"/>
                  </a:lnTo>
                  <a:lnTo>
                    <a:pt x="5539183" y="4763675"/>
                  </a:lnTo>
                  <a:lnTo>
                    <a:pt x="5552657" y="4772996"/>
                  </a:lnTo>
                  <a:lnTo>
                    <a:pt x="5566764" y="4752507"/>
                  </a:lnTo>
                  <a:lnTo>
                    <a:pt x="5580706" y="4731887"/>
                  </a:lnTo>
                  <a:lnTo>
                    <a:pt x="5594487" y="4711145"/>
                  </a:lnTo>
                  <a:lnTo>
                    <a:pt x="5608110" y="4690287"/>
                  </a:lnTo>
                  <a:lnTo>
                    <a:pt x="5594349" y="4681416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8919" y="6448533"/>
              <a:ext cx="484645" cy="4846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57193" y="6230176"/>
              <a:ext cx="7046905" cy="48584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14661" y="2444377"/>
              <a:ext cx="209816" cy="2098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54232" y="2855318"/>
              <a:ext cx="209816" cy="2098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68790" y="1975868"/>
              <a:ext cx="241288" cy="2412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83340" y="659665"/>
              <a:ext cx="304233" cy="3042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93811" y="2701488"/>
              <a:ext cx="304233" cy="3042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11036" y="240830"/>
              <a:ext cx="241288" cy="2412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51983" y="3308068"/>
              <a:ext cx="304233" cy="3042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25268" y="2743206"/>
              <a:ext cx="125889" cy="1258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7193" y="2219827"/>
              <a:ext cx="409141" cy="4091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70633" y="8289625"/>
              <a:ext cx="283827" cy="2838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63895" y="7286573"/>
              <a:ext cx="283827" cy="2838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0065" y="6794469"/>
              <a:ext cx="326401" cy="3264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25673" y="5775700"/>
              <a:ext cx="411549" cy="4115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96965" y="4502481"/>
              <a:ext cx="411549" cy="4115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72881" y="8652807"/>
              <a:ext cx="326401" cy="3264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7472" y="6266604"/>
              <a:ext cx="411549" cy="41154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11635" y="5887096"/>
              <a:ext cx="170296" cy="17029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52872" y="4649073"/>
              <a:ext cx="553463" cy="5534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91706" y="6052172"/>
              <a:ext cx="1259762" cy="87503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8887" y="2327468"/>
              <a:ext cx="6267904" cy="475629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3610" y="7170546"/>
              <a:ext cx="5876813" cy="6068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99199" y="753903"/>
              <a:ext cx="240830" cy="24083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76151" y="1528749"/>
              <a:ext cx="209417" cy="20941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14936" y="1937113"/>
              <a:ext cx="209417" cy="2094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1169" y="1057559"/>
              <a:ext cx="240830" cy="24083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5381" y="387422"/>
              <a:ext cx="303655" cy="30365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12829" y="2691017"/>
              <a:ext cx="303655" cy="30365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58369" y="3434450"/>
              <a:ext cx="240830" cy="2408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48454" y="4094116"/>
              <a:ext cx="146592" cy="14659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44799" y="2994673"/>
              <a:ext cx="450248" cy="45024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11837" y="2387361"/>
              <a:ext cx="303655" cy="30365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62642" y="900496"/>
              <a:ext cx="303655" cy="3036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86187" y="1821933"/>
              <a:ext cx="125650" cy="1256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1204" y="2146531"/>
              <a:ext cx="303655" cy="30365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44860" y="1329802"/>
              <a:ext cx="408364" cy="40836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80555" y="1287918"/>
              <a:ext cx="209417" cy="20941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219340" y="1696283"/>
              <a:ext cx="209417" cy="2094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135573" y="816729"/>
              <a:ext cx="240830" cy="24083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339786" y="146592"/>
              <a:ext cx="303655" cy="30365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617234" y="2450187"/>
              <a:ext cx="303655" cy="30365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962772" y="3193620"/>
              <a:ext cx="240830" cy="2408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16241" y="2146531"/>
              <a:ext cx="303655" cy="30365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90592" y="1581103"/>
              <a:ext cx="125650" cy="1256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49264" y="1088972"/>
              <a:ext cx="408364" cy="40836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30856" y="3713848"/>
              <a:ext cx="283827" cy="28382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24118" y="2710796"/>
              <a:ext cx="283827" cy="2838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30288" y="2218692"/>
              <a:ext cx="326401" cy="32640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0595" y="994734"/>
              <a:ext cx="411549" cy="41154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67378" y="3419429"/>
              <a:ext cx="411549" cy="41154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3104" y="4077030"/>
              <a:ext cx="326401" cy="3264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7695" y="1690827"/>
              <a:ext cx="411549" cy="41154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71857" y="1311319"/>
              <a:ext cx="170296" cy="17029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3095" y="73295"/>
              <a:ext cx="553463" cy="55346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61650" y="596840"/>
              <a:ext cx="209417" cy="2094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2050" cy="10429240"/>
            <a:chOff x="0" y="0"/>
            <a:chExt cx="10052050" cy="104292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52050" cy="10429240"/>
            </a:xfrm>
            <a:custGeom>
              <a:avLst/>
              <a:gdLst/>
              <a:ahLst/>
              <a:cxnLst/>
              <a:rect l="l" t="t" r="r" b="b"/>
              <a:pathLst>
                <a:path w="10052050" h="10429240">
                  <a:moveTo>
                    <a:pt x="10052049" y="0"/>
                  </a:moveTo>
                  <a:lnTo>
                    <a:pt x="0" y="0"/>
                  </a:lnTo>
                  <a:lnTo>
                    <a:pt x="0" y="10429001"/>
                  </a:lnTo>
                  <a:lnTo>
                    <a:pt x="10052049" y="1042900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00CD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452" y="328785"/>
              <a:ext cx="4735685" cy="45837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29472" y="10861759"/>
            <a:ext cx="1724025" cy="167005"/>
          </a:xfrm>
          <a:custGeom>
            <a:avLst/>
            <a:gdLst/>
            <a:ahLst/>
            <a:cxnLst/>
            <a:rect l="l" t="t" r="r" b="b"/>
            <a:pathLst>
              <a:path w="1724025" h="167004">
                <a:moveTo>
                  <a:pt x="77378" y="43"/>
                </a:moveTo>
                <a:lnTo>
                  <a:pt x="36146" y="10651"/>
                </a:lnTo>
                <a:lnTo>
                  <a:pt x="9433" y="39913"/>
                </a:lnTo>
                <a:lnTo>
                  <a:pt x="0" y="83454"/>
                </a:lnTo>
                <a:lnTo>
                  <a:pt x="593" y="95519"/>
                </a:lnTo>
                <a:lnTo>
                  <a:pt x="14670" y="136044"/>
                </a:lnTo>
                <a:lnTo>
                  <a:pt x="45243" y="161001"/>
                </a:lnTo>
                <a:lnTo>
                  <a:pt x="77423" y="166823"/>
                </a:lnTo>
                <a:lnTo>
                  <a:pt x="90927" y="165985"/>
                </a:lnTo>
                <a:lnTo>
                  <a:pt x="103107" y="163476"/>
                </a:lnTo>
                <a:lnTo>
                  <a:pt x="113961" y="159298"/>
                </a:lnTo>
                <a:lnTo>
                  <a:pt x="123491" y="153450"/>
                </a:lnTo>
                <a:lnTo>
                  <a:pt x="131210" y="146307"/>
                </a:lnTo>
                <a:lnTo>
                  <a:pt x="77187" y="146321"/>
                </a:lnTo>
                <a:lnTo>
                  <a:pt x="69268" y="145863"/>
                </a:lnTo>
                <a:lnTo>
                  <a:pt x="33758" y="123931"/>
                </a:lnTo>
                <a:lnTo>
                  <a:pt x="23727" y="83448"/>
                </a:lnTo>
                <a:lnTo>
                  <a:pt x="24127" y="74003"/>
                </a:lnTo>
                <a:lnTo>
                  <a:pt x="37996" y="37372"/>
                </a:lnTo>
                <a:lnTo>
                  <a:pt x="77153" y="20545"/>
                </a:lnTo>
                <a:lnTo>
                  <a:pt x="130884" y="20531"/>
                </a:lnTo>
                <a:lnTo>
                  <a:pt x="123453" y="13622"/>
                </a:lnTo>
                <a:lnTo>
                  <a:pt x="113921" y="7678"/>
                </a:lnTo>
                <a:lnTo>
                  <a:pt x="103064" y="3434"/>
                </a:lnTo>
                <a:lnTo>
                  <a:pt x="90883" y="889"/>
                </a:lnTo>
                <a:lnTo>
                  <a:pt x="77378" y="43"/>
                </a:lnTo>
                <a:close/>
              </a:path>
              <a:path w="1724025" h="167004">
                <a:moveTo>
                  <a:pt x="145826" y="115896"/>
                </a:moveTo>
                <a:lnTo>
                  <a:pt x="120486" y="115902"/>
                </a:lnTo>
                <a:lnTo>
                  <a:pt x="118300" y="122569"/>
                </a:lnTo>
                <a:lnTo>
                  <a:pt x="115191" y="128516"/>
                </a:lnTo>
                <a:lnTo>
                  <a:pt x="77187" y="146321"/>
                </a:lnTo>
                <a:lnTo>
                  <a:pt x="131210" y="146307"/>
                </a:lnTo>
                <a:lnTo>
                  <a:pt x="131537" y="146004"/>
                </a:lnTo>
                <a:lnTo>
                  <a:pt x="137942" y="137264"/>
                </a:lnTo>
                <a:lnTo>
                  <a:pt x="142716" y="127184"/>
                </a:lnTo>
                <a:lnTo>
                  <a:pt x="145826" y="115896"/>
                </a:lnTo>
                <a:close/>
              </a:path>
              <a:path w="1724025" h="167004">
                <a:moveTo>
                  <a:pt x="130884" y="20531"/>
                </a:moveTo>
                <a:lnTo>
                  <a:pt x="77153" y="20545"/>
                </a:lnTo>
                <a:lnTo>
                  <a:pt x="85878" y="21075"/>
                </a:lnTo>
                <a:lnTo>
                  <a:pt x="93624" y="22672"/>
                </a:lnTo>
                <a:lnTo>
                  <a:pt x="120469" y="51862"/>
                </a:lnTo>
                <a:lnTo>
                  <a:pt x="145809" y="51856"/>
                </a:lnTo>
                <a:lnTo>
                  <a:pt x="142681" y="40223"/>
                </a:lnTo>
                <a:lnTo>
                  <a:pt x="137913" y="29974"/>
                </a:lnTo>
                <a:lnTo>
                  <a:pt x="131504" y="21106"/>
                </a:lnTo>
                <a:lnTo>
                  <a:pt x="130884" y="20531"/>
                </a:lnTo>
                <a:close/>
              </a:path>
              <a:path w="1724025" h="167004">
                <a:moveTo>
                  <a:pt x="239916" y="0"/>
                </a:moveTo>
                <a:lnTo>
                  <a:pt x="198454" y="10607"/>
                </a:lnTo>
                <a:lnTo>
                  <a:pt x="170359" y="40101"/>
                </a:lnTo>
                <a:lnTo>
                  <a:pt x="160234" y="83411"/>
                </a:lnTo>
                <a:lnTo>
                  <a:pt x="160871" y="95476"/>
                </a:lnTo>
                <a:lnTo>
                  <a:pt x="175942" y="136001"/>
                </a:lnTo>
                <a:lnTo>
                  <a:pt x="207824" y="160957"/>
                </a:lnTo>
                <a:lnTo>
                  <a:pt x="239961" y="166780"/>
                </a:lnTo>
                <a:lnTo>
                  <a:pt x="251565" y="166129"/>
                </a:lnTo>
                <a:lnTo>
                  <a:pt x="290362" y="150598"/>
                </a:lnTo>
                <a:lnTo>
                  <a:pt x="295116" y="146263"/>
                </a:lnTo>
                <a:lnTo>
                  <a:pt x="239956" y="146278"/>
                </a:lnTo>
                <a:lnTo>
                  <a:pt x="231806" y="145805"/>
                </a:lnTo>
                <a:lnTo>
                  <a:pt x="194785" y="123657"/>
                </a:lnTo>
                <a:lnTo>
                  <a:pt x="183961" y="83405"/>
                </a:lnTo>
                <a:lnTo>
                  <a:pt x="184391" y="73960"/>
                </a:lnTo>
                <a:lnTo>
                  <a:pt x="199326" y="37386"/>
                </a:lnTo>
                <a:lnTo>
                  <a:pt x="239922" y="20732"/>
                </a:lnTo>
                <a:lnTo>
                  <a:pt x="295037" y="20717"/>
                </a:lnTo>
                <a:lnTo>
                  <a:pt x="290326" y="16399"/>
                </a:lnTo>
                <a:lnTo>
                  <a:pt x="281845" y="10585"/>
                </a:lnTo>
                <a:lnTo>
                  <a:pt x="272485" y="5951"/>
                </a:lnTo>
                <a:lnTo>
                  <a:pt x="262377" y="2643"/>
                </a:lnTo>
                <a:lnTo>
                  <a:pt x="251521" y="659"/>
                </a:lnTo>
                <a:lnTo>
                  <a:pt x="239916" y="0"/>
                </a:lnTo>
                <a:close/>
              </a:path>
              <a:path w="1724025" h="167004">
                <a:moveTo>
                  <a:pt x="295037" y="20717"/>
                </a:moveTo>
                <a:lnTo>
                  <a:pt x="239922" y="20732"/>
                </a:lnTo>
                <a:lnTo>
                  <a:pt x="248071" y="21205"/>
                </a:lnTo>
                <a:lnTo>
                  <a:pt x="255702" y="22628"/>
                </a:lnTo>
                <a:lnTo>
                  <a:pt x="289238" y="49773"/>
                </a:lnTo>
                <a:lnTo>
                  <a:pt x="296146" y="83375"/>
                </a:lnTo>
                <a:lnTo>
                  <a:pt x="295717" y="92819"/>
                </a:lnTo>
                <a:lnTo>
                  <a:pt x="280840" y="129451"/>
                </a:lnTo>
                <a:lnTo>
                  <a:pt x="239956" y="146278"/>
                </a:lnTo>
                <a:lnTo>
                  <a:pt x="295116" y="146263"/>
                </a:lnTo>
                <a:lnTo>
                  <a:pt x="317173" y="106750"/>
                </a:lnTo>
                <a:lnTo>
                  <a:pt x="319643" y="83368"/>
                </a:lnTo>
                <a:lnTo>
                  <a:pt x="319021" y="71419"/>
                </a:lnTo>
                <a:lnTo>
                  <a:pt x="304267" y="31138"/>
                </a:lnTo>
                <a:lnTo>
                  <a:pt x="297800" y="23250"/>
                </a:lnTo>
                <a:lnTo>
                  <a:pt x="295037" y="20717"/>
                </a:lnTo>
                <a:close/>
              </a:path>
              <a:path w="1724025" h="167004">
                <a:moveTo>
                  <a:pt x="367342" y="2730"/>
                </a:moveTo>
                <a:lnTo>
                  <a:pt x="340159" y="2737"/>
                </a:lnTo>
                <a:lnTo>
                  <a:pt x="340203" y="163989"/>
                </a:lnTo>
                <a:lnTo>
                  <a:pt x="363239" y="163982"/>
                </a:lnTo>
                <a:lnTo>
                  <a:pt x="363206" y="43274"/>
                </a:lnTo>
                <a:lnTo>
                  <a:pt x="387968" y="43267"/>
                </a:lnTo>
                <a:lnTo>
                  <a:pt x="367342" y="2730"/>
                </a:lnTo>
                <a:close/>
              </a:path>
              <a:path w="1724025" h="167004">
                <a:moveTo>
                  <a:pt x="504877" y="43006"/>
                </a:moveTo>
                <a:lnTo>
                  <a:pt x="481841" y="43012"/>
                </a:lnTo>
                <a:lnTo>
                  <a:pt x="481874" y="163951"/>
                </a:lnTo>
                <a:lnTo>
                  <a:pt x="504910" y="163944"/>
                </a:lnTo>
                <a:lnTo>
                  <a:pt x="504877" y="43006"/>
                </a:lnTo>
                <a:close/>
              </a:path>
              <a:path w="1724025" h="167004">
                <a:moveTo>
                  <a:pt x="387968" y="43267"/>
                </a:moveTo>
                <a:lnTo>
                  <a:pt x="363206" y="43274"/>
                </a:lnTo>
                <a:lnTo>
                  <a:pt x="413681" y="140933"/>
                </a:lnTo>
                <a:lnTo>
                  <a:pt x="431419" y="140928"/>
                </a:lnTo>
                <a:lnTo>
                  <a:pt x="446605" y="111438"/>
                </a:lnTo>
                <a:lnTo>
                  <a:pt x="422657" y="111445"/>
                </a:lnTo>
                <a:lnTo>
                  <a:pt x="387968" y="43267"/>
                </a:lnTo>
                <a:close/>
              </a:path>
              <a:path w="1724025" h="167004">
                <a:moveTo>
                  <a:pt x="504867" y="2693"/>
                </a:moveTo>
                <a:lnTo>
                  <a:pt x="477684" y="2700"/>
                </a:lnTo>
                <a:lnTo>
                  <a:pt x="422657" y="111445"/>
                </a:lnTo>
                <a:lnTo>
                  <a:pt x="446605" y="111438"/>
                </a:lnTo>
                <a:lnTo>
                  <a:pt x="481841" y="43012"/>
                </a:lnTo>
                <a:lnTo>
                  <a:pt x="504877" y="43006"/>
                </a:lnTo>
                <a:lnTo>
                  <a:pt x="504867" y="2693"/>
                </a:lnTo>
                <a:close/>
              </a:path>
              <a:path w="1724025" h="167004">
                <a:moveTo>
                  <a:pt x="586500" y="2671"/>
                </a:moveTo>
                <a:lnTo>
                  <a:pt x="531214" y="2686"/>
                </a:lnTo>
                <a:lnTo>
                  <a:pt x="531257" y="163937"/>
                </a:lnTo>
                <a:lnTo>
                  <a:pt x="554293" y="163931"/>
                </a:lnTo>
                <a:lnTo>
                  <a:pt x="554275" y="98509"/>
                </a:lnTo>
                <a:lnTo>
                  <a:pt x="586526" y="98500"/>
                </a:lnTo>
                <a:lnTo>
                  <a:pt x="626605" y="87740"/>
                </a:lnTo>
                <a:lnTo>
                  <a:pt x="634058" y="79368"/>
                </a:lnTo>
                <a:lnTo>
                  <a:pt x="554270" y="79389"/>
                </a:lnTo>
                <a:lnTo>
                  <a:pt x="554255" y="21799"/>
                </a:lnTo>
                <a:lnTo>
                  <a:pt x="634072" y="21778"/>
                </a:lnTo>
                <a:lnTo>
                  <a:pt x="632500" y="18937"/>
                </a:lnTo>
                <a:lnTo>
                  <a:pt x="626355" y="13257"/>
                </a:lnTo>
                <a:lnTo>
                  <a:pt x="618061" y="9113"/>
                </a:lnTo>
                <a:lnTo>
                  <a:pt x="611423" y="6292"/>
                </a:lnTo>
                <a:lnTo>
                  <a:pt x="603950" y="4279"/>
                </a:lnTo>
                <a:lnTo>
                  <a:pt x="595643" y="3072"/>
                </a:lnTo>
                <a:lnTo>
                  <a:pt x="586500" y="2671"/>
                </a:lnTo>
                <a:close/>
              </a:path>
              <a:path w="1724025" h="167004">
                <a:moveTo>
                  <a:pt x="715008" y="2636"/>
                </a:moveTo>
                <a:lnTo>
                  <a:pt x="689899" y="2643"/>
                </a:lnTo>
                <a:lnTo>
                  <a:pt x="630740" y="163911"/>
                </a:lnTo>
                <a:lnTo>
                  <a:pt x="654697" y="163904"/>
                </a:lnTo>
                <a:lnTo>
                  <a:pt x="668910" y="124048"/>
                </a:lnTo>
                <a:lnTo>
                  <a:pt x="657451" y="124051"/>
                </a:lnTo>
                <a:lnTo>
                  <a:pt x="663896" y="105621"/>
                </a:lnTo>
                <a:lnTo>
                  <a:pt x="675482" y="105618"/>
                </a:lnTo>
                <a:lnTo>
                  <a:pt x="702346" y="30283"/>
                </a:lnTo>
                <a:lnTo>
                  <a:pt x="725125" y="30277"/>
                </a:lnTo>
                <a:lnTo>
                  <a:pt x="715008" y="2636"/>
                </a:lnTo>
                <a:close/>
              </a:path>
              <a:path w="1724025" h="167004">
                <a:moveTo>
                  <a:pt x="725125" y="30277"/>
                </a:moveTo>
                <a:lnTo>
                  <a:pt x="702346" y="30283"/>
                </a:lnTo>
                <a:lnTo>
                  <a:pt x="749605" y="163879"/>
                </a:lnTo>
                <a:lnTo>
                  <a:pt x="774024" y="163872"/>
                </a:lnTo>
                <a:lnTo>
                  <a:pt x="759438" y="124024"/>
                </a:lnTo>
                <a:lnTo>
                  <a:pt x="745909" y="124028"/>
                </a:lnTo>
                <a:lnTo>
                  <a:pt x="739684" y="105601"/>
                </a:lnTo>
                <a:lnTo>
                  <a:pt x="752694" y="105597"/>
                </a:lnTo>
                <a:lnTo>
                  <a:pt x="725125" y="30277"/>
                </a:lnTo>
                <a:close/>
              </a:path>
              <a:path w="1724025" h="167004">
                <a:moveTo>
                  <a:pt x="675482" y="105618"/>
                </a:moveTo>
                <a:lnTo>
                  <a:pt x="663896" y="105621"/>
                </a:lnTo>
                <a:lnTo>
                  <a:pt x="657451" y="124051"/>
                </a:lnTo>
                <a:lnTo>
                  <a:pt x="668910" y="124048"/>
                </a:lnTo>
                <a:lnTo>
                  <a:pt x="675482" y="105618"/>
                </a:lnTo>
                <a:close/>
              </a:path>
              <a:path w="1724025" h="167004">
                <a:moveTo>
                  <a:pt x="728991" y="105603"/>
                </a:moveTo>
                <a:lnTo>
                  <a:pt x="675482" y="105618"/>
                </a:lnTo>
                <a:lnTo>
                  <a:pt x="668910" y="124048"/>
                </a:lnTo>
                <a:lnTo>
                  <a:pt x="735509" y="124030"/>
                </a:lnTo>
                <a:lnTo>
                  <a:pt x="728991" y="105603"/>
                </a:lnTo>
                <a:close/>
              </a:path>
              <a:path w="1724025" h="167004">
                <a:moveTo>
                  <a:pt x="752694" y="105597"/>
                </a:moveTo>
                <a:lnTo>
                  <a:pt x="739684" y="105601"/>
                </a:lnTo>
                <a:lnTo>
                  <a:pt x="745909" y="124028"/>
                </a:lnTo>
                <a:lnTo>
                  <a:pt x="759438" y="124024"/>
                </a:lnTo>
                <a:lnTo>
                  <a:pt x="752694" y="105597"/>
                </a:lnTo>
                <a:close/>
              </a:path>
              <a:path w="1724025" h="167004">
                <a:moveTo>
                  <a:pt x="634072" y="21778"/>
                </a:moveTo>
                <a:lnTo>
                  <a:pt x="585584" y="21791"/>
                </a:lnTo>
                <a:lnTo>
                  <a:pt x="593920" y="22264"/>
                </a:lnTo>
                <a:lnTo>
                  <a:pt x="600961" y="23687"/>
                </a:lnTo>
                <a:lnTo>
                  <a:pt x="618996" y="59484"/>
                </a:lnTo>
                <a:lnTo>
                  <a:pt x="616387" y="66549"/>
                </a:lnTo>
                <a:lnTo>
                  <a:pt x="585599" y="79381"/>
                </a:lnTo>
                <a:lnTo>
                  <a:pt x="634058" y="79368"/>
                </a:lnTo>
                <a:lnTo>
                  <a:pt x="636507" y="74760"/>
                </a:lnTo>
                <a:lnTo>
                  <a:pt x="640498" y="67541"/>
                </a:lnTo>
                <a:lnTo>
                  <a:pt x="642493" y="59478"/>
                </a:lnTo>
                <a:lnTo>
                  <a:pt x="642488" y="41510"/>
                </a:lnTo>
                <a:lnTo>
                  <a:pt x="640489" y="33371"/>
                </a:lnTo>
                <a:lnTo>
                  <a:pt x="634072" y="21778"/>
                </a:lnTo>
                <a:close/>
              </a:path>
              <a:path w="1724025" h="167004">
                <a:moveTo>
                  <a:pt x="813080" y="2610"/>
                </a:moveTo>
                <a:lnTo>
                  <a:pt x="790044" y="2616"/>
                </a:lnTo>
                <a:lnTo>
                  <a:pt x="790087" y="163868"/>
                </a:lnTo>
                <a:lnTo>
                  <a:pt x="813123" y="163862"/>
                </a:lnTo>
                <a:lnTo>
                  <a:pt x="813090" y="40389"/>
                </a:lnTo>
                <a:lnTo>
                  <a:pt x="838253" y="40382"/>
                </a:lnTo>
                <a:lnTo>
                  <a:pt x="813080" y="2610"/>
                </a:lnTo>
                <a:close/>
              </a:path>
              <a:path w="1724025" h="167004">
                <a:moveTo>
                  <a:pt x="838253" y="40382"/>
                </a:moveTo>
                <a:lnTo>
                  <a:pt x="813090" y="40389"/>
                </a:lnTo>
                <a:lnTo>
                  <a:pt x="895362" y="163840"/>
                </a:lnTo>
                <a:lnTo>
                  <a:pt x="918398" y="163834"/>
                </a:lnTo>
                <a:lnTo>
                  <a:pt x="918388" y="126055"/>
                </a:lnTo>
                <a:lnTo>
                  <a:pt x="895352" y="126061"/>
                </a:lnTo>
                <a:lnTo>
                  <a:pt x="838253" y="40382"/>
                </a:lnTo>
                <a:close/>
              </a:path>
              <a:path w="1724025" h="167004">
                <a:moveTo>
                  <a:pt x="918354" y="2582"/>
                </a:moveTo>
                <a:lnTo>
                  <a:pt x="895319" y="2588"/>
                </a:lnTo>
                <a:lnTo>
                  <a:pt x="895352" y="126061"/>
                </a:lnTo>
                <a:lnTo>
                  <a:pt x="918388" y="126055"/>
                </a:lnTo>
                <a:lnTo>
                  <a:pt x="918354" y="2582"/>
                </a:lnTo>
                <a:close/>
              </a:path>
              <a:path w="1724025" h="167004">
                <a:moveTo>
                  <a:pt x="958246" y="2571"/>
                </a:moveTo>
                <a:lnTo>
                  <a:pt x="932216" y="2578"/>
                </a:lnTo>
                <a:lnTo>
                  <a:pt x="985226" y="103922"/>
                </a:lnTo>
                <a:lnTo>
                  <a:pt x="985242" y="163816"/>
                </a:lnTo>
                <a:lnTo>
                  <a:pt x="1008278" y="163810"/>
                </a:lnTo>
                <a:lnTo>
                  <a:pt x="1008261" y="103916"/>
                </a:lnTo>
                <a:lnTo>
                  <a:pt x="1016084" y="88941"/>
                </a:lnTo>
                <a:lnTo>
                  <a:pt x="993284" y="88947"/>
                </a:lnTo>
                <a:lnTo>
                  <a:pt x="996958" y="81414"/>
                </a:lnTo>
                <a:lnTo>
                  <a:pt x="958246" y="2571"/>
                </a:lnTo>
                <a:close/>
              </a:path>
              <a:path w="1724025" h="167004">
                <a:moveTo>
                  <a:pt x="996958" y="81414"/>
                </a:moveTo>
                <a:lnTo>
                  <a:pt x="993284" y="88947"/>
                </a:lnTo>
                <a:lnTo>
                  <a:pt x="1000656" y="88945"/>
                </a:lnTo>
                <a:lnTo>
                  <a:pt x="996958" y="81414"/>
                </a:lnTo>
                <a:close/>
              </a:path>
              <a:path w="1724025" h="167004">
                <a:moveTo>
                  <a:pt x="1061217" y="2544"/>
                </a:moveTo>
                <a:lnTo>
                  <a:pt x="1035417" y="2551"/>
                </a:lnTo>
                <a:lnTo>
                  <a:pt x="996958" y="81414"/>
                </a:lnTo>
                <a:lnTo>
                  <a:pt x="1000656" y="88945"/>
                </a:lnTo>
                <a:lnTo>
                  <a:pt x="1016084" y="88941"/>
                </a:lnTo>
                <a:lnTo>
                  <a:pt x="1061217" y="2544"/>
                </a:lnTo>
                <a:close/>
              </a:path>
              <a:path w="1724025" h="167004">
                <a:moveTo>
                  <a:pt x="1149810" y="2520"/>
                </a:moveTo>
                <a:lnTo>
                  <a:pt x="1126774" y="2526"/>
                </a:lnTo>
                <a:lnTo>
                  <a:pt x="1126817" y="163778"/>
                </a:lnTo>
                <a:lnTo>
                  <a:pt x="1149853" y="163772"/>
                </a:lnTo>
                <a:lnTo>
                  <a:pt x="1149820" y="40299"/>
                </a:lnTo>
                <a:lnTo>
                  <a:pt x="1174983" y="40292"/>
                </a:lnTo>
                <a:lnTo>
                  <a:pt x="1149810" y="2520"/>
                </a:lnTo>
                <a:close/>
              </a:path>
              <a:path w="1724025" h="167004">
                <a:moveTo>
                  <a:pt x="1174983" y="40292"/>
                </a:moveTo>
                <a:lnTo>
                  <a:pt x="1149820" y="40299"/>
                </a:lnTo>
                <a:lnTo>
                  <a:pt x="1232092" y="163750"/>
                </a:lnTo>
                <a:lnTo>
                  <a:pt x="1255128" y="163743"/>
                </a:lnTo>
                <a:lnTo>
                  <a:pt x="1255117" y="125964"/>
                </a:lnTo>
                <a:lnTo>
                  <a:pt x="1232081" y="125971"/>
                </a:lnTo>
                <a:lnTo>
                  <a:pt x="1174983" y="40292"/>
                </a:lnTo>
                <a:close/>
              </a:path>
              <a:path w="1724025" h="167004">
                <a:moveTo>
                  <a:pt x="1255084" y="2492"/>
                </a:moveTo>
                <a:lnTo>
                  <a:pt x="1232048" y="2498"/>
                </a:lnTo>
                <a:lnTo>
                  <a:pt x="1232081" y="125971"/>
                </a:lnTo>
                <a:lnTo>
                  <a:pt x="1255117" y="125964"/>
                </a:lnTo>
                <a:lnTo>
                  <a:pt x="1255084" y="2492"/>
                </a:lnTo>
                <a:close/>
              </a:path>
              <a:path w="1724025" h="167004">
                <a:moveTo>
                  <a:pt x="1355561" y="2465"/>
                </a:moveTo>
                <a:lnTo>
                  <a:pt x="1330451" y="2472"/>
                </a:lnTo>
                <a:lnTo>
                  <a:pt x="1271292" y="163739"/>
                </a:lnTo>
                <a:lnTo>
                  <a:pt x="1295250" y="163733"/>
                </a:lnTo>
                <a:lnTo>
                  <a:pt x="1309462" y="123877"/>
                </a:lnTo>
                <a:lnTo>
                  <a:pt x="1298003" y="123880"/>
                </a:lnTo>
                <a:lnTo>
                  <a:pt x="1304448" y="105449"/>
                </a:lnTo>
                <a:lnTo>
                  <a:pt x="1316034" y="105446"/>
                </a:lnTo>
                <a:lnTo>
                  <a:pt x="1342898" y="30111"/>
                </a:lnTo>
                <a:lnTo>
                  <a:pt x="1365678" y="30105"/>
                </a:lnTo>
                <a:lnTo>
                  <a:pt x="1355561" y="2465"/>
                </a:lnTo>
                <a:close/>
              </a:path>
              <a:path w="1724025" h="167004">
                <a:moveTo>
                  <a:pt x="1365678" y="30105"/>
                </a:moveTo>
                <a:lnTo>
                  <a:pt x="1342898" y="30111"/>
                </a:lnTo>
                <a:lnTo>
                  <a:pt x="1390158" y="163707"/>
                </a:lnTo>
                <a:lnTo>
                  <a:pt x="1414576" y="163701"/>
                </a:lnTo>
                <a:lnTo>
                  <a:pt x="1399991" y="123852"/>
                </a:lnTo>
                <a:lnTo>
                  <a:pt x="1386461" y="123856"/>
                </a:lnTo>
                <a:lnTo>
                  <a:pt x="1380237" y="105429"/>
                </a:lnTo>
                <a:lnTo>
                  <a:pt x="1393246" y="105425"/>
                </a:lnTo>
                <a:lnTo>
                  <a:pt x="1365678" y="30105"/>
                </a:lnTo>
                <a:close/>
              </a:path>
              <a:path w="1724025" h="167004">
                <a:moveTo>
                  <a:pt x="1316034" y="105446"/>
                </a:moveTo>
                <a:lnTo>
                  <a:pt x="1304448" y="105449"/>
                </a:lnTo>
                <a:lnTo>
                  <a:pt x="1298003" y="123880"/>
                </a:lnTo>
                <a:lnTo>
                  <a:pt x="1309462" y="123877"/>
                </a:lnTo>
                <a:lnTo>
                  <a:pt x="1316034" y="105446"/>
                </a:lnTo>
                <a:close/>
              </a:path>
              <a:path w="1724025" h="167004">
                <a:moveTo>
                  <a:pt x="1369543" y="105432"/>
                </a:moveTo>
                <a:lnTo>
                  <a:pt x="1316034" y="105446"/>
                </a:lnTo>
                <a:lnTo>
                  <a:pt x="1309462" y="123877"/>
                </a:lnTo>
                <a:lnTo>
                  <a:pt x="1376061" y="123859"/>
                </a:lnTo>
                <a:lnTo>
                  <a:pt x="1369543" y="105432"/>
                </a:lnTo>
                <a:close/>
              </a:path>
              <a:path w="1724025" h="167004">
                <a:moveTo>
                  <a:pt x="1393246" y="105425"/>
                </a:moveTo>
                <a:lnTo>
                  <a:pt x="1380237" y="105429"/>
                </a:lnTo>
                <a:lnTo>
                  <a:pt x="1386461" y="123856"/>
                </a:lnTo>
                <a:lnTo>
                  <a:pt x="1399991" y="123852"/>
                </a:lnTo>
                <a:lnTo>
                  <a:pt x="1393246" y="105425"/>
                </a:lnTo>
                <a:close/>
              </a:path>
              <a:path w="1724025" h="167004">
                <a:moveTo>
                  <a:pt x="1457779" y="2437"/>
                </a:moveTo>
                <a:lnTo>
                  <a:pt x="1430597" y="2445"/>
                </a:lnTo>
                <a:lnTo>
                  <a:pt x="1430640" y="163696"/>
                </a:lnTo>
                <a:lnTo>
                  <a:pt x="1453676" y="163690"/>
                </a:lnTo>
                <a:lnTo>
                  <a:pt x="1453643" y="42982"/>
                </a:lnTo>
                <a:lnTo>
                  <a:pt x="1478405" y="42975"/>
                </a:lnTo>
                <a:lnTo>
                  <a:pt x="1457779" y="2437"/>
                </a:lnTo>
                <a:close/>
              </a:path>
              <a:path w="1724025" h="167004">
                <a:moveTo>
                  <a:pt x="1595314" y="42713"/>
                </a:moveTo>
                <a:lnTo>
                  <a:pt x="1572278" y="42720"/>
                </a:lnTo>
                <a:lnTo>
                  <a:pt x="1572311" y="163658"/>
                </a:lnTo>
                <a:lnTo>
                  <a:pt x="1595347" y="163652"/>
                </a:lnTo>
                <a:lnTo>
                  <a:pt x="1595314" y="42713"/>
                </a:lnTo>
                <a:close/>
              </a:path>
              <a:path w="1724025" h="167004">
                <a:moveTo>
                  <a:pt x="1478405" y="42975"/>
                </a:moveTo>
                <a:lnTo>
                  <a:pt x="1453643" y="42982"/>
                </a:lnTo>
                <a:lnTo>
                  <a:pt x="1504118" y="140641"/>
                </a:lnTo>
                <a:lnTo>
                  <a:pt x="1521856" y="140636"/>
                </a:lnTo>
                <a:lnTo>
                  <a:pt x="1537042" y="111146"/>
                </a:lnTo>
                <a:lnTo>
                  <a:pt x="1513094" y="111152"/>
                </a:lnTo>
                <a:lnTo>
                  <a:pt x="1478405" y="42975"/>
                </a:lnTo>
                <a:close/>
              </a:path>
              <a:path w="1724025" h="167004">
                <a:moveTo>
                  <a:pt x="1595304" y="2401"/>
                </a:moveTo>
                <a:lnTo>
                  <a:pt x="1568121" y="2408"/>
                </a:lnTo>
                <a:lnTo>
                  <a:pt x="1513094" y="111152"/>
                </a:lnTo>
                <a:lnTo>
                  <a:pt x="1537042" y="111146"/>
                </a:lnTo>
                <a:lnTo>
                  <a:pt x="1572278" y="42720"/>
                </a:lnTo>
                <a:lnTo>
                  <a:pt x="1595314" y="42713"/>
                </a:lnTo>
                <a:lnTo>
                  <a:pt x="1595304" y="2401"/>
                </a:lnTo>
                <a:close/>
              </a:path>
              <a:path w="1724025" h="167004">
                <a:moveTo>
                  <a:pt x="1723470" y="2366"/>
                </a:moveTo>
                <a:lnTo>
                  <a:pt x="1621651" y="2393"/>
                </a:lnTo>
                <a:lnTo>
                  <a:pt x="1621694" y="163645"/>
                </a:lnTo>
                <a:lnTo>
                  <a:pt x="1723513" y="163618"/>
                </a:lnTo>
                <a:lnTo>
                  <a:pt x="1723508" y="144728"/>
                </a:lnTo>
                <a:lnTo>
                  <a:pt x="1644725" y="144749"/>
                </a:lnTo>
                <a:lnTo>
                  <a:pt x="1644711" y="91306"/>
                </a:lnTo>
                <a:lnTo>
                  <a:pt x="1716583" y="91287"/>
                </a:lnTo>
                <a:lnTo>
                  <a:pt x="1716578" y="72858"/>
                </a:lnTo>
                <a:lnTo>
                  <a:pt x="1644706" y="72877"/>
                </a:lnTo>
                <a:lnTo>
                  <a:pt x="1644692" y="21277"/>
                </a:lnTo>
                <a:lnTo>
                  <a:pt x="1723475" y="21256"/>
                </a:lnTo>
                <a:lnTo>
                  <a:pt x="1723470" y="2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45009" y="10861537"/>
            <a:ext cx="1285240" cy="167640"/>
          </a:xfrm>
          <a:custGeom>
            <a:avLst/>
            <a:gdLst/>
            <a:ahLst/>
            <a:cxnLst/>
            <a:rect l="l" t="t" r="r" b="b"/>
            <a:pathLst>
              <a:path w="1285240" h="167640">
                <a:moveTo>
                  <a:pt x="24187" y="115920"/>
                </a:moveTo>
                <a:lnTo>
                  <a:pt x="0" y="115927"/>
                </a:lnTo>
                <a:lnTo>
                  <a:pt x="462" y="123399"/>
                </a:lnTo>
                <a:lnTo>
                  <a:pt x="1846" y="130381"/>
                </a:lnTo>
                <a:lnTo>
                  <a:pt x="28115" y="160839"/>
                </a:lnTo>
                <a:lnTo>
                  <a:pt x="59216" y="167051"/>
                </a:lnTo>
                <a:lnTo>
                  <a:pt x="67940" y="166645"/>
                </a:lnTo>
                <a:lnTo>
                  <a:pt x="103901" y="150453"/>
                </a:lnTo>
                <a:lnTo>
                  <a:pt x="105559" y="147688"/>
                </a:lnTo>
                <a:lnTo>
                  <a:pt x="51685" y="147703"/>
                </a:lnTo>
                <a:lnTo>
                  <a:pt x="45312" y="146322"/>
                </a:lnTo>
                <a:lnTo>
                  <a:pt x="24342" y="121756"/>
                </a:lnTo>
                <a:lnTo>
                  <a:pt x="24187" y="115920"/>
                </a:lnTo>
                <a:close/>
              </a:path>
              <a:path w="1285240" h="167640">
                <a:moveTo>
                  <a:pt x="56867" y="271"/>
                </a:moveTo>
                <a:lnTo>
                  <a:pt x="15560" y="14948"/>
                </a:lnTo>
                <a:lnTo>
                  <a:pt x="11262" y="21707"/>
                </a:lnTo>
                <a:lnTo>
                  <a:pt x="6964" y="28312"/>
                </a:lnTo>
                <a:lnTo>
                  <a:pt x="4816" y="36144"/>
                </a:lnTo>
                <a:lnTo>
                  <a:pt x="4853" y="45666"/>
                </a:lnTo>
                <a:lnTo>
                  <a:pt x="5396" y="52778"/>
                </a:lnTo>
                <a:lnTo>
                  <a:pt x="33393" y="83696"/>
                </a:lnTo>
                <a:lnTo>
                  <a:pt x="66184" y="94946"/>
                </a:lnTo>
                <a:lnTo>
                  <a:pt x="71329" y="97018"/>
                </a:lnTo>
                <a:lnTo>
                  <a:pt x="90304" y="127497"/>
                </a:lnTo>
                <a:lnTo>
                  <a:pt x="89076" y="131875"/>
                </a:lnTo>
                <a:lnTo>
                  <a:pt x="86620" y="135715"/>
                </a:lnTo>
                <a:lnTo>
                  <a:pt x="84164" y="139401"/>
                </a:lnTo>
                <a:lnTo>
                  <a:pt x="80556" y="142320"/>
                </a:lnTo>
                <a:lnTo>
                  <a:pt x="75795" y="144471"/>
                </a:lnTo>
                <a:lnTo>
                  <a:pt x="71189" y="146622"/>
                </a:lnTo>
                <a:lnTo>
                  <a:pt x="65660" y="147699"/>
                </a:lnTo>
                <a:lnTo>
                  <a:pt x="105559" y="147688"/>
                </a:lnTo>
                <a:lnTo>
                  <a:pt x="112190" y="136629"/>
                </a:lnTo>
                <a:lnTo>
                  <a:pt x="114261" y="129180"/>
                </a:lnTo>
                <a:lnTo>
                  <a:pt x="114257" y="111980"/>
                </a:lnTo>
                <a:lnTo>
                  <a:pt x="112412" y="104456"/>
                </a:lnTo>
                <a:lnTo>
                  <a:pt x="108725" y="98621"/>
                </a:lnTo>
                <a:lnTo>
                  <a:pt x="105191" y="92632"/>
                </a:lnTo>
                <a:lnTo>
                  <a:pt x="100275" y="87796"/>
                </a:lnTo>
                <a:lnTo>
                  <a:pt x="93978" y="84112"/>
                </a:lnTo>
                <a:lnTo>
                  <a:pt x="87834" y="80274"/>
                </a:lnTo>
                <a:lnTo>
                  <a:pt x="80768" y="77051"/>
                </a:lnTo>
                <a:lnTo>
                  <a:pt x="60418" y="70376"/>
                </a:lnTo>
                <a:lnTo>
                  <a:pt x="55043" y="68688"/>
                </a:lnTo>
                <a:lnTo>
                  <a:pt x="49821" y="66847"/>
                </a:lnTo>
                <a:lnTo>
                  <a:pt x="29004" y="38211"/>
                </a:lnTo>
                <a:lnTo>
                  <a:pt x="30155" y="33988"/>
                </a:lnTo>
                <a:lnTo>
                  <a:pt x="101246" y="19686"/>
                </a:lnTo>
                <a:lnTo>
                  <a:pt x="98259" y="15157"/>
                </a:lnTo>
                <a:lnTo>
                  <a:pt x="64455" y="629"/>
                </a:lnTo>
                <a:lnTo>
                  <a:pt x="56867" y="271"/>
                </a:lnTo>
                <a:close/>
              </a:path>
              <a:path w="1285240" h="167640">
                <a:moveTo>
                  <a:pt x="101246" y="19686"/>
                </a:moveTo>
                <a:lnTo>
                  <a:pt x="50960" y="19700"/>
                </a:lnTo>
                <a:lnTo>
                  <a:pt x="56181" y="19852"/>
                </a:lnTo>
                <a:lnTo>
                  <a:pt x="62478" y="19850"/>
                </a:lnTo>
                <a:lnTo>
                  <a:pt x="67777" y="21154"/>
                </a:lnTo>
                <a:lnTo>
                  <a:pt x="72077" y="23764"/>
                </a:lnTo>
                <a:lnTo>
                  <a:pt x="76378" y="26220"/>
                </a:lnTo>
                <a:lnTo>
                  <a:pt x="79604" y="29444"/>
                </a:lnTo>
                <a:lnTo>
                  <a:pt x="83906" y="37429"/>
                </a:lnTo>
                <a:lnTo>
                  <a:pt x="84982" y="41498"/>
                </a:lnTo>
                <a:lnTo>
                  <a:pt x="84983" y="45644"/>
                </a:lnTo>
                <a:lnTo>
                  <a:pt x="109401" y="45638"/>
                </a:lnTo>
                <a:lnTo>
                  <a:pt x="109399" y="36577"/>
                </a:lnTo>
                <a:lnTo>
                  <a:pt x="107170" y="28669"/>
                </a:lnTo>
                <a:lnTo>
                  <a:pt x="101246" y="19686"/>
                </a:lnTo>
                <a:close/>
              </a:path>
              <a:path w="1285240" h="167640">
                <a:moveTo>
                  <a:pt x="208436" y="2995"/>
                </a:moveTo>
                <a:lnTo>
                  <a:pt x="183326" y="3002"/>
                </a:lnTo>
                <a:lnTo>
                  <a:pt x="124167" y="164269"/>
                </a:lnTo>
                <a:lnTo>
                  <a:pt x="148125" y="164263"/>
                </a:lnTo>
                <a:lnTo>
                  <a:pt x="162337" y="124407"/>
                </a:lnTo>
                <a:lnTo>
                  <a:pt x="150878" y="124410"/>
                </a:lnTo>
                <a:lnTo>
                  <a:pt x="157323" y="105979"/>
                </a:lnTo>
                <a:lnTo>
                  <a:pt x="168909" y="105976"/>
                </a:lnTo>
                <a:lnTo>
                  <a:pt x="195773" y="30641"/>
                </a:lnTo>
                <a:lnTo>
                  <a:pt x="218552" y="30635"/>
                </a:lnTo>
                <a:lnTo>
                  <a:pt x="208436" y="2995"/>
                </a:lnTo>
                <a:close/>
              </a:path>
              <a:path w="1285240" h="167640">
                <a:moveTo>
                  <a:pt x="218552" y="30635"/>
                </a:moveTo>
                <a:lnTo>
                  <a:pt x="195773" y="30641"/>
                </a:lnTo>
                <a:lnTo>
                  <a:pt x="243033" y="164237"/>
                </a:lnTo>
                <a:lnTo>
                  <a:pt x="267451" y="164231"/>
                </a:lnTo>
                <a:lnTo>
                  <a:pt x="252866" y="124382"/>
                </a:lnTo>
                <a:lnTo>
                  <a:pt x="239336" y="124386"/>
                </a:lnTo>
                <a:lnTo>
                  <a:pt x="233112" y="105959"/>
                </a:lnTo>
                <a:lnTo>
                  <a:pt x="246121" y="105955"/>
                </a:lnTo>
                <a:lnTo>
                  <a:pt x="218552" y="30635"/>
                </a:lnTo>
                <a:close/>
              </a:path>
              <a:path w="1285240" h="167640">
                <a:moveTo>
                  <a:pt x="168909" y="105976"/>
                </a:moveTo>
                <a:lnTo>
                  <a:pt x="157323" y="105979"/>
                </a:lnTo>
                <a:lnTo>
                  <a:pt x="150878" y="124410"/>
                </a:lnTo>
                <a:lnTo>
                  <a:pt x="162337" y="124407"/>
                </a:lnTo>
                <a:lnTo>
                  <a:pt x="168909" y="105976"/>
                </a:lnTo>
                <a:close/>
              </a:path>
              <a:path w="1285240" h="167640">
                <a:moveTo>
                  <a:pt x="222418" y="105962"/>
                </a:moveTo>
                <a:lnTo>
                  <a:pt x="168909" y="105976"/>
                </a:lnTo>
                <a:lnTo>
                  <a:pt x="162337" y="124407"/>
                </a:lnTo>
                <a:lnTo>
                  <a:pt x="228936" y="124389"/>
                </a:lnTo>
                <a:lnTo>
                  <a:pt x="222418" y="105962"/>
                </a:lnTo>
                <a:close/>
              </a:path>
              <a:path w="1285240" h="167640">
                <a:moveTo>
                  <a:pt x="246121" y="105955"/>
                </a:moveTo>
                <a:lnTo>
                  <a:pt x="233112" y="105959"/>
                </a:lnTo>
                <a:lnTo>
                  <a:pt x="239336" y="124386"/>
                </a:lnTo>
                <a:lnTo>
                  <a:pt x="252866" y="124382"/>
                </a:lnTo>
                <a:lnTo>
                  <a:pt x="246121" y="105955"/>
                </a:lnTo>
                <a:close/>
              </a:path>
              <a:path w="1285240" h="167640">
                <a:moveTo>
                  <a:pt x="306508" y="2969"/>
                </a:moveTo>
                <a:lnTo>
                  <a:pt x="283472" y="2975"/>
                </a:lnTo>
                <a:lnTo>
                  <a:pt x="283515" y="164226"/>
                </a:lnTo>
                <a:lnTo>
                  <a:pt x="380266" y="164200"/>
                </a:lnTo>
                <a:lnTo>
                  <a:pt x="380261" y="146002"/>
                </a:lnTo>
                <a:lnTo>
                  <a:pt x="306546" y="146022"/>
                </a:lnTo>
                <a:lnTo>
                  <a:pt x="306508" y="2969"/>
                </a:lnTo>
                <a:close/>
              </a:path>
              <a:path w="1285240" h="167640">
                <a:moveTo>
                  <a:pt x="501658" y="2916"/>
                </a:moveTo>
                <a:lnTo>
                  <a:pt x="399839" y="2944"/>
                </a:lnTo>
                <a:lnTo>
                  <a:pt x="399882" y="164195"/>
                </a:lnTo>
                <a:lnTo>
                  <a:pt x="501701" y="164168"/>
                </a:lnTo>
                <a:lnTo>
                  <a:pt x="501696" y="145278"/>
                </a:lnTo>
                <a:lnTo>
                  <a:pt x="422913" y="145300"/>
                </a:lnTo>
                <a:lnTo>
                  <a:pt x="422899" y="91856"/>
                </a:lnTo>
                <a:lnTo>
                  <a:pt x="494771" y="91837"/>
                </a:lnTo>
                <a:lnTo>
                  <a:pt x="494766" y="73408"/>
                </a:lnTo>
                <a:lnTo>
                  <a:pt x="422894" y="73427"/>
                </a:lnTo>
                <a:lnTo>
                  <a:pt x="422880" y="21827"/>
                </a:lnTo>
                <a:lnTo>
                  <a:pt x="501663" y="21806"/>
                </a:lnTo>
                <a:lnTo>
                  <a:pt x="501658" y="2916"/>
                </a:lnTo>
                <a:close/>
              </a:path>
              <a:path w="1285240" h="167640">
                <a:moveTo>
                  <a:pt x="541848" y="115782"/>
                </a:moveTo>
                <a:lnTo>
                  <a:pt x="517660" y="115788"/>
                </a:lnTo>
                <a:lnTo>
                  <a:pt x="518123" y="123260"/>
                </a:lnTo>
                <a:lnTo>
                  <a:pt x="519507" y="130243"/>
                </a:lnTo>
                <a:lnTo>
                  <a:pt x="545776" y="160701"/>
                </a:lnTo>
                <a:lnTo>
                  <a:pt x="576877" y="166912"/>
                </a:lnTo>
                <a:lnTo>
                  <a:pt x="585601" y="166507"/>
                </a:lnTo>
                <a:lnTo>
                  <a:pt x="621562" y="150314"/>
                </a:lnTo>
                <a:lnTo>
                  <a:pt x="623220" y="147549"/>
                </a:lnTo>
                <a:lnTo>
                  <a:pt x="569346" y="147564"/>
                </a:lnTo>
                <a:lnTo>
                  <a:pt x="562973" y="146183"/>
                </a:lnTo>
                <a:lnTo>
                  <a:pt x="542003" y="121617"/>
                </a:lnTo>
                <a:lnTo>
                  <a:pt x="541848" y="115782"/>
                </a:lnTo>
                <a:close/>
              </a:path>
              <a:path w="1285240" h="167640">
                <a:moveTo>
                  <a:pt x="574528" y="132"/>
                </a:moveTo>
                <a:lnTo>
                  <a:pt x="533221" y="14810"/>
                </a:lnTo>
                <a:lnTo>
                  <a:pt x="528923" y="21568"/>
                </a:lnTo>
                <a:lnTo>
                  <a:pt x="524625" y="28173"/>
                </a:lnTo>
                <a:lnTo>
                  <a:pt x="522477" y="36006"/>
                </a:lnTo>
                <a:lnTo>
                  <a:pt x="522514" y="45527"/>
                </a:lnTo>
                <a:lnTo>
                  <a:pt x="523057" y="52639"/>
                </a:lnTo>
                <a:lnTo>
                  <a:pt x="551054" y="83558"/>
                </a:lnTo>
                <a:lnTo>
                  <a:pt x="583845" y="94808"/>
                </a:lnTo>
                <a:lnTo>
                  <a:pt x="588990" y="96880"/>
                </a:lnTo>
                <a:lnTo>
                  <a:pt x="607964" y="127359"/>
                </a:lnTo>
                <a:lnTo>
                  <a:pt x="606737" y="131736"/>
                </a:lnTo>
                <a:lnTo>
                  <a:pt x="604281" y="135576"/>
                </a:lnTo>
                <a:lnTo>
                  <a:pt x="601825" y="139262"/>
                </a:lnTo>
                <a:lnTo>
                  <a:pt x="598217" y="142181"/>
                </a:lnTo>
                <a:lnTo>
                  <a:pt x="593456" y="144332"/>
                </a:lnTo>
                <a:lnTo>
                  <a:pt x="588850" y="146484"/>
                </a:lnTo>
                <a:lnTo>
                  <a:pt x="583321" y="147560"/>
                </a:lnTo>
                <a:lnTo>
                  <a:pt x="623220" y="147549"/>
                </a:lnTo>
                <a:lnTo>
                  <a:pt x="629851" y="136490"/>
                </a:lnTo>
                <a:lnTo>
                  <a:pt x="631922" y="129042"/>
                </a:lnTo>
                <a:lnTo>
                  <a:pt x="631918" y="111841"/>
                </a:lnTo>
                <a:lnTo>
                  <a:pt x="630073" y="104317"/>
                </a:lnTo>
                <a:lnTo>
                  <a:pt x="626386" y="98482"/>
                </a:lnTo>
                <a:lnTo>
                  <a:pt x="622852" y="92494"/>
                </a:lnTo>
                <a:lnTo>
                  <a:pt x="617936" y="87657"/>
                </a:lnTo>
                <a:lnTo>
                  <a:pt x="611639" y="83973"/>
                </a:lnTo>
                <a:lnTo>
                  <a:pt x="605495" y="80136"/>
                </a:lnTo>
                <a:lnTo>
                  <a:pt x="598429" y="76913"/>
                </a:lnTo>
                <a:lnTo>
                  <a:pt x="578079" y="70238"/>
                </a:lnTo>
                <a:lnTo>
                  <a:pt x="572704" y="68550"/>
                </a:lnTo>
                <a:lnTo>
                  <a:pt x="567482" y="66708"/>
                </a:lnTo>
                <a:lnTo>
                  <a:pt x="546665" y="38072"/>
                </a:lnTo>
                <a:lnTo>
                  <a:pt x="547816" y="33849"/>
                </a:lnTo>
                <a:lnTo>
                  <a:pt x="618907" y="19547"/>
                </a:lnTo>
                <a:lnTo>
                  <a:pt x="615920" y="15018"/>
                </a:lnTo>
                <a:lnTo>
                  <a:pt x="582116" y="490"/>
                </a:lnTo>
                <a:lnTo>
                  <a:pt x="574528" y="132"/>
                </a:lnTo>
                <a:close/>
              </a:path>
              <a:path w="1285240" h="167640">
                <a:moveTo>
                  <a:pt x="618907" y="19547"/>
                </a:moveTo>
                <a:lnTo>
                  <a:pt x="568621" y="19561"/>
                </a:lnTo>
                <a:lnTo>
                  <a:pt x="573842" y="19713"/>
                </a:lnTo>
                <a:lnTo>
                  <a:pt x="580139" y="19711"/>
                </a:lnTo>
                <a:lnTo>
                  <a:pt x="585438" y="21015"/>
                </a:lnTo>
                <a:lnTo>
                  <a:pt x="589738" y="23625"/>
                </a:lnTo>
                <a:lnTo>
                  <a:pt x="594039" y="26081"/>
                </a:lnTo>
                <a:lnTo>
                  <a:pt x="597265" y="29305"/>
                </a:lnTo>
                <a:lnTo>
                  <a:pt x="601567" y="37290"/>
                </a:lnTo>
                <a:lnTo>
                  <a:pt x="602643" y="41359"/>
                </a:lnTo>
                <a:lnTo>
                  <a:pt x="602644" y="45506"/>
                </a:lnTo>
                <a:lnTo>
                  <a:pt x="627062" y="45499"/>
                </a:lnTo>
                <a:lnTo>
                  <a:pt x="627060" y="36438"/>
                </a:lnTo>
                <a:lnTo>
                  <a:pt x="624831" y="28530"/>
                </a:lnTo>
                <a:lnTo>
                  <a:pt x="618907" y="19547"/>
                </a:lnTo>
                <a:close/>
              </a:path>
              <a:path w="1285240" h="167640">
                <a:moveTo>
                  <a:pt x="759011" y="2847"/>
                </a:moveTo>
                <a:lnTo>
                  <a:pt x="703725" y="2862"/>
                </a:lnTo>
                <a:lnTo>
                  <a:pt x="703768" y="164114"/>
                </a:lnTo>
                <a:lnTo>
                  <a:pt x="726804" y="164108"/>
                </a:lnTo>
                <a:lnTo>
                  <a:pt x="726786" y="98685"/>
                </a:lnTo>
                <a:lnTo>
                  <a:pt x="759037" y="98677"/>
                </a:lnTo>
                <a:lnTo>
                  <a:pt x="799116" y="87916"/>
                </a:lnTo>
                <a:lnTo>
                  <a:pt x="806569" y="79544"/>
                </a:lnTo>
                <a:lnTo>
                  <a:pt x="726781" y="79566"/>
                </a:lnTo>
                <a:lnTo>
                  <a:pt x="726766" y="21976"/>
                </a:lnTo>
                <a:lnTo>
                  <a:pt x="806583" y="21954"/>
                </a:lnTo>
                <a:lnTo>
                  <a:pt x="805010" y="19114"/>
                </a:lnTo>
                <a:lnTo>
                  <a:pt x="798866" y="13433"/>
                </a:lnTo>
                <a:lnTo>
                  <a:pt x="790572" y="9289"/>
                </a:lnTo>
                <a:lnTo>
                  <a:pt x="783934" y="6469"/>
                </a:lnTo>
                <a:lnTo>
                  <a:pt x="776461" y="4455"/>
                </a:lnTo>
                <a:lnTo>
                  <a:pt x="768153" y="3248"/>
                </a:lnTo>
                <a:lnTo>
                  <a:pt x="759011" y="2847"/>
                </a:lnTo>
                <a:close/>
              </a:path>
              <a:path w="1285240" h="167640">
                <a:moveTo>
                  <a:pt x="806583" y="21954"/>
                </a:moveTo>
                <a:lnTo>
                  <a:pt x="758095" y="21967"/>
                </a:lnTo>
                <a:lnTo>
                  <a:pt x="766431" y="22440"/>
                </a:lnTo>
                <a:lnTo>
                  <a:pt x="773472" y="23864"/>
                </a:lnTo>
                <a:lnTo>
                  <a:pt x="791507" y="59661"/>
                </a:lnTo>
                <a:lnTo>
                  <a:pt x="788898" y="66726"/>
                </a:lnTo>
                <a:lnTo>
                  <a:pt x="758110" y="79557"/>
                </a:lnTo>
                <a:lnTo>
                  <a:pt x="806569" y="79544"/>
                </a:lnTo>
                <a:lnTo>
                  <a:pt x="809018" y="74936"/>
                </a:lnTo>
                <a:lnTo>
                  <a:pt x="813009" y="67717"/>
                </a:lnTo>
                <a:lnTo>
                  <a:pt x="815004" y="59654"/>
                </a:lnTo>
                <a:lnTo>
                  <a:pt x="814999" y="41686"/>
                </a:lnTo>
                <a:lnTo>
                  <a:pt x="813000" y="33547"/>
                </a:lnTo>
                <a:lnTo>
                  <a:pt x="806583" y="21954"/>
                </a:lnTo>
                <a:close/>
              </a:path>
              <a:path w="1285240" h="167640">
                <a:moveTo>
                  <a:pt x="855501" y="2821"/>
                </a:moveTo>
                <a:lnTo>
                  <a:pt x="832465" y="2828"/>
                </a:lnTo>
                <a:lnTo>
                  <a:pt x="832508" y="164079"/>
                </a:lnTo>
                <a:lnTo>
                  <a:pt x="855544" y="164073"/>
                </a:lnTo>
                <a:lnTo>
                  <a:pt x="855501" y="2821"/>
                </a:lnTo>
                <a:close/>
              </a:path>
              <a:path w="1285240" h="167640">
                <a:moveTo>
                  <a:pt x="942614" y="21688"/>
                </a:moveTo>
                <a:lnTo>
                  <a:pt x="919578" y="21694"/>
                </a:lnTo>
                <a:lnTo>
                  <a:pt x="919617" y="164056"/>
                </a:lnTo>
                <a:lnTo>
                  <a:pt x="942652" y="164050"/>
                </a:lnTo>
                <a:lnTo>
                  <a:pt x="942614" y="21688"/>
                </a:lnTo>
                <a:close/>
              </a:path>
              <a:path w="1285240" h="167640">
                <a:moveTo>
                  <a:pt x="990294" y="2785"/>
                </a:moveTo>
                <a:lnTo>
                  <a:pt x="871658" y="2817"/>
                </a:lnTo>
                <a:lnTo>
                  <a:pt x="871664" y="21707"/>
                </a:lnTo>
                <a:lnTo>
                  <a:pt x="990299" y="21675"/>
                </a:lnTo>
                <a:lnTo>
                  <a:pt x="990294" y="2785"/>
                </a:lnTo>
                <a:close/>
              </a:path>
              <a:path w="1285240" h="167640">
                <a:moveTo>
                  <a:pt x="1070472" y="0"/>
                </a:moveTo>
                <a:lnTo>
                  <a:pt x="1029241" y="10607"/>
                </a:lnTo>
                <a:lnTo>
                  <a:pt x="1002527" y="39870"/>
                </a:lnTo>
                <a:lnTo>
                  <a:pt x="993094" y="83410"/>
                </a:lnTo>
                <a:lnTo>
                  <a:pt x="993687" y="95475"/>
                </a:lnTo>
                <a:lnTo>
                  <a:pt x="1007765" y="136000"/>
                </a:lnTo>
                <a:lnTo>
                  <a:pt x="1038337" y="160957"/>
                </a:lnTo>
                <a:lnTo>
                  <a:pt x="1070517" y="166780"/>
                </a:lnTo>
                <a:lnTo>
                  <a:pt x="1084022" y="165941"/>
                </a:lnTo>
                <a:lnTo>
                  <a:pt x="1096201" y="163433"/>
                </a:lnTo>
                <a:lnTo>
                  <a:pt x="1107056" y="159254"/>
                </a:lnTo>
                <a:lnTo>
                  <a:pt x="1116585" y="153407"/>
                </a:lnTo>
                <a:lnTo>
                  <a:pt x="1124305" y="146263"/>
                </a:lnTo>
                <a:lnTo>
                  <a:pt x="1070281" y="146278"/>
                </a:lnTo>
                <a:lnTo>
                  <a:pt x="1062363" y="145819"/>
                </a:lnTo>
                <a:lnTo>
                  <a:pt x="1026852" y="123887"/>
                </a:lnTo>
                <a:lnTo>
                  <a:pt x="1016821" y="83404"/>
                </a:lnTo>
                <a:lnTo>
                  <a:pt x="1017222" y="73959"/>
                </a:lnTo>
                <a:lnTo>
                  <a:pt x="1031091" y="37328"/>
                </a:lnTo>
                <a:lnTo>
                  <a:pt x="1070248" y="20502"/>
                </a:lnTo>
                <a:lnTo>
                  <a:pt x="1123979" y="20487"/>
                </a:lnTo>
                <a:lnTo>
                  <a:pt x="1116548" y="13578"/>
                </a:lnTo>
                <a:lnTo>
                  <a:pt x="1107015" y="7635"/>
                </a:lnTo>
                <a:lnTo>
                  <a:pt x="1096158" y="3390"/>
                </a:lnTo>
                <a:lnTo>
                  <a:pt x="1083977" y="845"/>
                </a:lnTo>
                <a:lnTo>
                  <a:pt x="1070472" y="0"/>
                </a:lnTo>
                <a:close/>
              </a:path>
              <a:path w="1285240" h="167640">
                <a:moveTo>
                  <a:pt x="1138920" y="115852"/>
                </a:moveTo>
                <a:lnTo>
                  <a:pt x="1113581" y="115859"/>
                </a:lnTo>
                <a:lnTo>
                  <a:pt x="1111394" y="122525"/>
                </a:lnTo>
                <a:lnTo>
                  <a:pt x="1108286" y="128472"/>
                </a:lnTo>
                <a:lnTo>
                  <a:pt x="1070281" y="146278"/>
                </a:lnTo>
                <a:lnTo>
                  <a:pt x="1124305" y="146263"/>
                </a:lnTo>
                <a:lnTo>
                  <a:pt x="1124632" y="145961"/>
                </a:lnTo>
                <a:lnTo>
                  <a:pt x="1131036" y="137220"/>
                </a:lnTo>
                <a:lnTo>
                  <a:pt x="1135811" y="127140"/>
                </a:lnTo>
                <a:lnTo>
                  <a:pt x="1138920" y="115852"/>
                </a:lnTo>
                <a:close/>
              </a:path>
              <a:path w="1285240" h="167640">
                <a:moveTo>
                  <a:pt x="1123979" y="20487"/>
                </a:moveTo>
                <a:lnTo>
                  <a:pt x="1070248" y="20502"/>
                </a:lnTo>
                <a:lnTo>
                  <a:pt x="1078973" y="21032"/>
                </a:lnTo>
                <a:lnTo>
                  <a:pt x="1086719" y="22628"/>
                </a:lnTo>
                <a:lnTo>
                  <a:pt x="1113563" y="51819"/>
                </a:lnTo>
                <a:lnTo>
                  <a:pt x="1138903" y="51812"/>
                </a:lnTo>
                <a:lnTo>
                  <a:pt x="1135776" y="40180"/>
                </a:lnTo>
                <a:lnTo>
                  <a:pt x="1131007" y="29930"/>
                </a:lnTo>
                <a:lnTo>
                  <a:pt x="1124598" y="21063"/>
                </a:lnTo>
                <a:lnTo>
                  <a:pt x="1123979" y="20487"/>
                </a:lnTo>
                <a:close/>
              </a:path>
              <a:path w="1285240" h="167640">
                <a:moveTo>
                  <a:pt x="1182332" y="2734"/>
                </a:moveTo>
                <a:lnTo>
                  <a:pt x="1159297" y="2740"/>
                </a:lnTo>
                <a:lnTo>
                  <a:pt x="1159340" y="163992"/>
                </a:lnTo>
                <a:lnTo>
                  <a:pt x="1182376" y="163985"/>
                </a:lnTo>
                <a:lnTo>
                  <a:pt x="1182356" y="91192"/>
                </a:lnTo>
                <a:lnTo>
                  <a:pt x="1178440" y="91193"/>
                </a:lnTo>
                <a:lnTo>
                  <a:pt x="1178435" y="72303"/>
                </a:lnTo>
                <a:lnTo>
                  <a:pt x="1182351" y="72302"/>
                </a:lnTo>
                <a:lnTo>
                  <a:pt x="1182332" y="2734"/>
                </a:lnTo>
                <a:close/>
              </a:path>
              <a:path w="1285240" h="167640">
                <a:moveTo>
                  <a:pt x="1284842" y="2706"/>
                </a:moveTo>
                <a:lnTo>
                  <a:pt x="1261807" y="2713"/>
                </a:lnTo>
                <a:lnTo>
                  <a:pt x="1261850" y="163964"/>
                </a:lnTo>
                <a:lnTo>
                  <a:pt x="1284886" y="163958"/>
                </a:lnTo>
                <a:lnTo>
                  <a:pt x="1284866" y="91164"/>
                </a:lnTo>
                <a:lnTo>
                  <a:pt x="1266898" y="91169"/>
                </a:lnTo>
                <a:lnTo>
                  <a:pt x="1266893" y="72280"/>
                </a:lnTo>
                <a:lnTo>
                  <a:pt x="1284861" y="72275"/>
                </a:lnTo>
                <a:lnTo>
                  <a:pt x="1284842" y="2706"/>
                </a:lnTo>
                <a:close/>
              </a:path>
              <a:path w="1285240" h="167640">
                <a:moveTo>
                  <a:pt x="1182351" y="72302"/>
                </a:moveTo>
                <a:lnTo>
                  <a:pt x="1178435" y="72303"/>
                </a:lnTo>
                <a:lnTo>
                  <a:pt x="1178440" y="91193"/>
                </a:lnTo>
                <a:lnTo>
                  <a:pt x="1182356" y="91192"/>
                </a:lnTo>
                <a:lnTo>
                  <a:pt x="1182351" y="72302"/>
                </a:lnTo>
                <a:close/>
              </a:path>
              <a:path w="1285240" h="167640">
                <a:moveTo>
                  <a:pt x="1261825" y="72281"/>
                </a:moveTo>
                <a:lnTo>
                  <a:pt x="1182351" y="72302"/>
                </a:lnTo>
                <a:lnTo>
                  <a:pt x="1182356" y="91192"/>
                </a:lnTo>
                <a:lnTo>
                  <a:pt x="1261830" y="91171"/>
                </a:lnTo>
                <a:lnTo>
                  <a:pt x="1261825" y="72281"/>
                </a:lnTo>
                <a:close/>
              </a:path>
              <a:path w="1285240" h="167640">
                <a:moveTo>
                  <a:pt x="1284861" y="72275"/>
                </a:moveTo>
                <a:lnTo>
                  <a:pt x="1266893" y="72280"/>
                </a:lnTo>
                <a:lnTo>
                  <a:pt x="1266898" y="91169"/>
                </a:lnTo>
                <a:lnTo>
                  <a:pt x="1284866" y="91164"/>
                </a:lnTo>
                <a:lnTo>
                  <a:pt x="1284861" y="72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835" y="2177944"/>
            <a:ext cx="8125407" cy="79055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784896" y="1751736"/>
            <a:ext cx="1330960" cy="360045"/>
          </a:xfrm>
          <a:custGeom>
            <a:avLst/>
            <a:gdLst/>
            <a:ahLst/>
            <a:cxnLst/>
            <a:rect l="l" t="t" r="r" b="b"/>
            <a:pathLst>
              <a:path w="1330960" h="360044">
                <a:moveTo>
                  <a:pt x="50134" y="0"/>
                </a:moveTo>
                <a:lnTo>
                  <a:pt x="0" y="0"/>
                </a:lnTo>
                <a:lnTo>
                  <a:pt x="0" y="269143"/>
                </a:lnTo>
                <a:lnTo>
                  <a:pt x="31171" y="90562"/>
                </a:lnTo>
                <a:lnTo>
                  <a:pt x="29779" y="52396"/>
                </a:lnTo>
                <a:lnTo>
                  <a:pt x="29527" y="44605"/>
                </a:lnTo>
                <a:lnTo>
                  <a:pt x="29150" y="38197"/>
                </a:lnTo>
                <a:lnTo>
                  <a:pt x="28648" y="33171"/>
                </a:lnTo>
                <a:lnTo>
                  <a:pt x="62609" y="33171"/>
                </a:lnTo>
                <a:lnTo>
                  <a:pt x="50134" y="0"/>
                </a:lnTo>
                <a:close/>
              </a:path>
              <a:path w="1330960" h="360044">
                <a:moveTo>
                  <a:pt x="62609" y="33171"/>
                </a:moveTo>
                <a:lnTo>
                  <a:pt x="30156" y="33171"/>
                </a:lnTo>
                <a:lnTo>
                  <a:pt x="118739" y="269143"/>
                </a:lnTo>
                <a:lnTo>
                  <a:pt x="146634" y="269143"/>
                </a:lnTo>
                <a:lnTo>
                  <a:pt x="165151" y="220516"/>
                </a:lnTo>
                <a:lnTo>
                  <a:pt x="133063" y="220516"/>
                </a:lnTo>
                <a:lnTo>
                  <a:pt x="62609" y="33171"/>
                </a:lnTo>
                <a:close/>
              </a:path>
              <a:path w="1330960" h="360044">
                <a:moveTo>
                  <a:pt x="268766" y="33548"/>
                </a:moveTo>
                <a:lnTo>
                  <a:pt x="237856" y="33548"/>
                </a:lnTo>
                <a:lnTo>
                  <a:pt x="237605" y="38826"/>
                </a:lnTo>
                <a:lnTo>
                  <a:pt x="237228" y="45359"/>
                </a:lnTo>
                <a:lnTo>
                  <a:pt x="235429" y="84083"/>
                </a:lnTo>
                <a:lnTo>
                  <a:pt x="235217" y="269143"/>
                </a:lnTo>
                <a:lnTo>
                  <a:pt x="268766" y="269143"/>
                </a:lnTo>
                <a:lnTo>
                  <a:pt x="268766" y="33548"/>
                </a:lnTo>
                <a:close/>
              </a:path>
              <a:path w="1330960" h="360044">
                <a:moveTo>
                  <a:pt x="268766" y="0"/>
                </a:moveTo>
                <a:lnTo>
                  <a:pt x="219009" y="0"/>
                </a:lnTo>
                <a:lnTo>
                  <a:pt x="134571" y="220516"/>
                </a:lnTo>
                <a:lnTo>
                  <a:pt x="165151" y="220516"/>
                </a:lnTo>
                <a:lnTo>
                  <a:pt x="236348" y="33548"/>
                </a:lnTo>
                <a:lnTo>
                  <a:pt x="268766" y="33548"/>
                </a:lnTo>
                <a:lnTo>
                  <a:pt x="268766" y="0"/>
                </a:lnTo>
                <a:close/>
              </a:path>
              <a:path w="1330960" h="360044">
                <a:moveTo>
                  <a:pt x="476978" y="90468"/>
                </a:moveTo>
                <a:lnTo>
                  <a:pt x="412093" y="90468"/>
                </a:lnTo>
                <a:lnTo>
                  <a:pt x="421517" y="91081"/>
                </a:lnTo>
                <a:lnTo>
                  <a:pt x="429810" y="92918"/>
                </a:lnTo>
                <a:lnTo>
                  <a:pt x="453252" y="123663"/>
                </a:lnTo>
                <a:lnTo>
                  <a:pt x="453935" y="135325"/>
                </a:lnTo>
                <a:lnTo>
                  <a:pt x="453935" y="147388"/>
                </a:lnTo>
                <a:lnTo>
                  <a:pt x="419632" y="148519"/>
                </a:lnTo>
                <a:lnTo>
                  <a:pt x="396544" y="150215"/>
                </a:lnTo>
                <a:lnTo>
                  <a:pt x="346504" y="166612"/>
                </a:lnTo>
                <a:lnTo>
                  <a:pt x="324240" y="198771"/>
                </a:lnTo>
                <a:lnTo>
                  <a:pt x="322756" y="212977"/>
                </a:lnTo>
                <a:lnTo>
                  <a:pt x="323274" y="222731"/>
                </a:lnTo>
                <a:lnTo>
                  <a:pt x="340849" y="258400"/>
                </a:lnTo>
                <a:lnTo>
                  <a:pt x="377626" y="272512"/>
                </a:lnTo>
                <a:lnTo>
                  <a:pt x="386461" y="272913"/>
                </a:lnTo>
                <a:lnTo>
                  <a:pt x="394612" y="272701"/>
                </a:lnTo>
                <a:lnTo>
                  <a:pt x="436218" y="258965"/>
                </a:lnTo>
                <a:lnTo>
                  <a:pt x="449559" y="246149"/>
                </a:lnTo>
                <a:lnTo>
                  <a:pt x="394000" y="246149"/>
                </a:lnTo>
                <a:lnTo>
                  <a:pt x="386249" y="245654"/>
                </a:lnTo>
                <a:lnTo>
                  <a:pt x="357119" y="214108"/>
                </a:lnTo>
                <a:lnTo>
                  <a:pt x="357096" y="212977"/>
                </a:lnTo>
                <a:lnTo>
                  <a:pt x="357954" y="204284"/>
                </a:lnTo>
                <a:lnTo>
                  <a:pt x="391832" y="175282"/>
                </a:lnTo>
                <a:lnTo>
                  <a:pt x="453558" y="170382"/>
                </a:lnTo>
                <a:lnTo>
                  <a:pt x="486353" y="170382"/>
                </a:lnTo>
                <a:lnTo>
                  <a:pt x="486353" y="131556"/>
                </a:lnTo>
                <a:lnTo>
                  <a:pt x="485245" y="115041"/>
                </a:lnTo>
                <a:lnTo>
                  <a:pt x="481924" y="100928"/>
                </a:lnTo>
                <a:lnTo>
                  <a:pt x="476978" y="90468"/>
                </a:lnTo>
                <a:close/>
              </a:path>
              <a:path w="1330960" h="360044">
                <a:moveTo>
                  <a:pt x="486353" y="240495"/>
                </a:moveTo>
                <a:lnTo>
                  <a:pt x="455820" y="240495"/>
                </a:lnTo>
                <a:lnTo>
                  <a:pt x="462228" y="269143"/>
                </a:lnTo>
                <a:lnTo>
                  <a:pt x="486353" y="269143"/>
                </a:lnTo>
                <a:lnTo>
                  <a:pt x="486353" y="240495"/>
                </a:lnTo>
                <a:close/>
              </a:path>
              <a:path w="1330960" h="360044">
                <a:moveTo>
                  <a:pt x="486353" y="170382"/>
                </a:moveTo>
                <a:lnTo>
                  <a:pt x="453558" y="170382"/>
                </a:lnTo>
                <a:lnTo>
                  <a:pt x="453487" y="189394"/>
                </a:lnTo>
                <a:lnTo>
                  <a:pt x="452498" y="202234"/>
                </a:lnTo>
                <a:lnTo>
                  <a:pt x="427572" y="238304"/>
                </a:lnTo>
                <a:lnTo>
                  <a:pt x="394000" y="246149"/>
                </a:lnTo>
                <a:lnTo>
                  <a:pt x="449559" y="246149"/>
                </a:lnTo>
                <a:lnTo>
                  <a:pt x="450008" y="245654"/>
                </a:lnTo>
                <a:lnTo>
                  <a:pt x="454312" y="240495"/>
                </a:lnTo>
                <a:lnTo>
                  <a:pt x="486353" y="240495"/>
                </a:lnTo>
                <a:lnTo>
                  <a:pt x="486353" y="170382"/>
                </a:lnTo>
                <a:close/>
              </a:path>
              <a:path w="1330960" h="360044">
                <a:moveTo>
                  <a:pt x="413978" y="63704"/>
                </a:moveTo>
                <a:lnTo>
                  <a:pt x="367542" y="71573"/>
                </a:lnTo>
                <a:lnTo>
                  <a:pt x="344996" y="81044"/>
                </a:lnTo>
                <a:lnTo>
                  <a:pt x="355174" y="105923"/>
                </a:lnTo>
                <a:lnTo>
                  <a:pt x="361511" y="103002"/>
                </a:lnTo>
                <a:lnTo>
                  <a:pt x="368084" y="100269"/>
                </a:lnTo>
                <a:lnTo>
                  <a:pt x="412093" y="90468"/>
                </a:lnTo>
                <a:lnTo>
                  <a:pt x="476978" y="90468"/>
                </a:lnTo>
                <a:lnTo>
                  <a:pt x="476387" y="89219"/>
                </a:lnTo>
                <a:lnTo>
                  <a:pt x="468636" y="79913"/>
                </a:lnTo>
                <a:lnTo>
                  <a:pt x="458576" y="72822"/>
                </a:lnTo>
                <a:lnTo>
                  <a:pt x="446113" y="67757"/>
                </a:lnTo>
                <a:lnTo>
                  <a:pt x="431247" y="64717"/>
                </a:lnTo>
                <a:lnTo>
                  <a:pt x="413978" y="63704"/>
                </a:lnTo>
                <a:close/>
              </a:path>
              <a:path w="1330960" h="360044">
                <a:moveTo>
                  <a:pt x="575896" y="67097"/>
                </a:moveTo>
                <a:lnTo>
                  <a:pt x="548756" y="67097"/>
                </a:lnTo>
                <a:lnTo>
                  <a:pt x="548756" y="359612"/>
                </a:lnTo>
                <a:lnTo>
                  <a:pt x="581928" y="359612"/>
                </a:lnTo>
                <a:lnTo>
                  <a:pt x="581843" y="269991"/>
                </a:lnTo>
                <a:lnTo>
                  <a:pt x="581657" y="266002"/>
                </a:lnTo>
                <a:lnTo>
                  <a:pt x="580671" y="253186"/>
                </a:lnTo>
                <a:lnTo>
                  <a:pt x="580169" y="247783"/>
                </a:lnTo>
                <a:lnTo>
                  <a:pt x="579666" y="243510"/>
                </a:lnTo>
                <a:lnTo>
                  <a:pt x="622052" y="243510"/>
                </a:lnTo>
                <a:lnTo>
                  <a:pt x="590291" y="218113"/>
                </a:lnTo>
                <a:lnTo>
                  <a:pt x="582258" y="179711"/>
                </a:lnTo>
                <a:lnTo>
                  <a:pt x="581928" y="167743"/>
                </a:lnTo>
                <a:lnTo>
                  <a:pt x="581928" y="161335"/>
                </a:lnTo>
                <a:lnTo>
                  <a:pt x="587959" y="122132"/>
                </a:lnTo>
                <a:lnTo>
                  <a:pt x="616069" y="94614"/>
                </a:lnTo>
                <a:lnTo>
                  <a:pt x="580420" y="94614"/>
                </a:lnTo>
                <a:lnTo>
                  <a:pt x="575896" y="67097"/>
                </a:lnTo>
                <a:close/>
              </a:path>
              <a:path w="1330960" h="360044">
                <a:moveTo>
                  <a:pt x="622052" y="243510"/>
                </a:moveTo>
                <a:lnTo>
                  <a:pt x="581928" y="243510"/>
                </a:lnTo>
                <a:lnTo>
                  <a:pt x="585949" y="248788"/>
                </a:lnTo>
                <a:lnTo>
                  <a:pt x="623228" y="270580"/>
                </a:lnTo>
                <a:lnTo>
                  <a:pt x="644502" y="272913"/>
                </a:lnTo>
                <a:lnTo>
                  <a:pt x="656706" y="272182"/>
                </a:lnTo>
                <a:lnTo>
                  <a:pt x="697110" y="254489"/>
                </a:lnTo>
                <a:lnTo>
                  <a:pt x="705570" y="245395"/>
                </a:lnTo>
                <a:lnTo>
                  <a:pt x="639601" y="245395"/>
                </a:lnTo>
                <a:lnTo>
                  <a:pt x="629235" y="244830"/>
                </a:lnTo>
                <a:lnTo>
                  <a:pt x="622052" y="243510"/>
                </a:lnTo>
                <a:close/>
              </a:path>
              <a:path w="1330960" h="360044">
                <a:moveTo>
                  <a:pt x="706108" y="91222"/>
                </a:moveTo>
                <a:lnTo>
                  <a:pt x="638847" y="91222"/>
                </a:lnTo>
                <a:lnTo>
                  <a:pt x="651876" y="92518"/>
                </a:lnTo>
                <a:lnTo>
                  <a:pt x="663067" y="96405"/>
                </a:lnTo>
                <a:lnTo>
                  <a:pt x="690113" y="136173"/>
                </a:lnTo>
                <a:lnTo>
                  <a:pt x="693506" y="167366"/>
                </a:lnTo>
                <a:lnTo>
                  <a:pt x="693129" y="178368"/>
                </a:lnTo>
                <a:lnTo>
                  <a:pt x="684247" y="215922"/>
                </a:lnTo>
                <a:lnTo>
                  <a:pt x="656376" y="242851"/>
                </a:lnTo>
                <a:lnTo>
                  <a:pt x="639601" y="245395"/>
                </a:lnTo>
                <a:lnTo>
                  <a:pt x="705570" y="245395"/>
                </a:lnTo>
                <a:lnTo>
                  <a:pt x="725169" y="199407"/>
                </a:lnTo>
                <a:lnTo>
                  <a:pt x="727808" y="167743"/>
                </a:lnTo>
                <a:lnTo>
                  <a:pt x="726371" y="143194"/>
                </a:lnTo>
                <a:lnTo>
                  <a:pt x="722060" y="121943"/>
                </a:lnTo>
                <a:lnTo>
                  <a:pt x="714874" y="103991"/>
                </a:lnTo>
                <a:lnTo>
                  <a:pt x="706108" y="91222"/>
                </a:lnTo>
                <a:close/>
              </a:path>
              <a:path w="1330960" h="360044">
                <a:moveTo>
                  <a:pt x="644879" y="63327"/>
                </a:moveTo>
                <a:lnTo>
                  <a:pt x="602032" y="74008"/>
                </a:lnTo>
                <a:lnTo>
                  <a:pt x="581928" y="94614"/>
                </a:lnTo>
                <a:lnTo>
                  <a:pt x="616069" y="94614"/>
                </a:lnTo>
                <a:lnTo>
                  <a:pt x="620471" y="93201"/>
                </a:lnTo>
                <a:lnTo>
                  <a:pt x="629165" y="91717"/>
                </a:lnTo>
                <a:lnTo>
                  <a:pt x="638847" y="91222"/>
                </a:lnTo>
                <a:lnTo>
                  <a:pt x="706108" y="91222"/>
                </a:lnTo>
                <a:lnTo>
                  <a:pt x="704814" y="89337"/>
                </a:lnTo>
                <a:lnTo>
                  <a:pt x="692587" y="77958"/>
                </a:lnTo>
                <a:lnTo>
                  <a:pt x="678522" y="69830"/>
                </a:lnTo>
                <a:lnTo>
                  <a:pt x="662619" y="64953"/>
                </a:lnTo>
                <a:lnTo>
                  <a:pt x="644879" y="63327"/>
                </a:lnTo>
                <a:close/>
              </a:path>
              <a:path w="1330960" h="360044">
                <a:moveTo>
                  <a:pt x="863976" y="63327"/>
                </a:moveTo>
                <a:lnTo>
                  <a:pt x="815349" y="74259"/>
                </a:lnTo>
                <a:lnTo>
                  <a:pt x="781801" y="108562"/>
                </a:lnTo>
                <a:lnTo>
                  <a:pt x="770139" y="151463"/>
                </a:lnTo>
                <a:lnTo>
                  <a:pt x="769361" y="169251"/>
                </a:lnTo>
                <a:lnTo>
                  <a:pt x="770091" y="186355"/>
                </a:lnTo>
                <a:lnTo>
                  <a:pt x="781047" y="228055"/>
                </a:lnTo>
                <a:lnTo>
                  <a:pt x="813841" y="261981"/>
                </a:lnTo>
                <a:lnTo>
                  <a:pt x="861714" y="272913"/>
                </a:lnTo>
                <a:lnTo>
                  <a:pt x="870054" y="272724"/>
                </a:lnTo>
                <a:lnTo>
                  <a:pt x="913734" y="261981"/>
                </a:lnTo>
                <a:lnTo>
                  <a:pt x="913734" y="244264"/>
                </a:lnTo>
                <a:lnTo>
                  <a:pt x="861338" y="244264"/>
                </a:lnTo>
                <a:lnTo>
                  <a:pt x="852126" y="243722"/>
                </a:lnTo>
                <a:lnTo>
                  <a:pt x="818082" y="224851"/>
                </a:lnTo>
                <a:lnTo>
                  <a:pt x="804064" y="180489"/>
                </a:lnTo>
                <a:lnTo>
                  <a:pt x="803664" y="168874"/>
                </a:lnTo>
                <a:lnTo>
                  <a:pt x="804064" y="156764"/>
                </a:lnTo>
                <a:lnTo>
                  <a:pt x="813700" y="118692"/>
                </a:lnTo>
                <a:lnTo>
                  <a:pt x="844657" y="94520"/>
                </a:lnTo>
                <a:lnTo>
                  <a:pt x="863222" y="92353"/>
                </a:lnTo>
                <a:lnTo>
                  <a:pt x="910434" y="92353"/>
                </a:lnTo>
                <a:lnTo>
                  <a:pt x="917126" y="74259"/>
                </a:lnTo>
                <a:lnTo>
                  <a:pt x="879148" y="64176"/>
                </a:lnTo>
                <a:lnTo>
                  <a:pt x="871633" y="63539"/>
                </a:lnTo>
                <a:lnTo>
                  <a:pt x="863976" y="63327"/>
                </a:lnTo>
                <a:close/>
              </a:path>
              <a:path w="1330960" h="360044">
                <a:moveTo>
                  <a:pt x="913734" y="232579"/>
                </a:moveTo>
                <a:lnTo>
                  <a:pt x="876887" y="243416"/>
                </a:lnTo>
                <a:lnTo>
                  <a:pt x="861338" y="244264"/>
                </a:lnTo>
                <a:lnTo>
                  <a:pt x="913734" y="244264"/>
                </a:lnTo>
                <a:lnTo>
                  <a:pt x="913734" y="232579"/>
                </a:lnTo>
                <a:close/>
              </a:path>
              <a:path w="1330960" h="360044">
                <a:moveTo>
                  <a:pt x="910434" y="92353"/>
                </a:moveTo>
                <a:lnTo>
                  <a:pt x="870259" y="92353"/>
                </a:lnTo>
                <a:lnTo>
                  <a:pt x="877798" y="93358"/>
                </a:lnTo>
                <a:lnTo>
                  <a:pt x="893881" y="97379"/>
                </a:lnTo>
                <a:lnTo>
                  <a:pt x="900917" y="99515"/>
                </a:lnTo>
                <a:lnTo>
                  <a:pt x="906949" y="101777"/>
                </a:lnTo>
                <a:lnTo>
                  <a:pt x="910434" y="92353"/>
                </a:lnTo>
                <a:close/>
              </a:path>
              <a:path w="1330960" h="360044">
                <a:moveTo>
                  <a:pt x="1107664" y="146257"/>
                </a:moveTo>
                <a:lnTo>
                  <a:pt x="958391" y="146257"/>
                </a:lnTo>
                <a:lnTo>
                  <a:pt x="958391" y="173020"/>
                </a:lnTo>
                <a:lnTo>
                  <a:pt x="1107664" y="173020"/>
                </a:lnTo>
                <a:lnTo>
                  <a:pt x="1107664" y="146257"/>
                </a:lnTo>
                <a:close/>
              </a:path>
              <a:path w="1330960" h="360044">
                <a:moveTo>
                  <a:pt x="1182998" y="190737"/>
                </a:moveTo>
                <a:lnTo>
                  <a:pt x="1150957" y="190737"/>
                </a:lnTo>
                <a:lnTo>
                  <a:pt x="1152041" y="203930"/>
                </a:lnTo>
                <a:lnTo>
                  <a:pt x="1170323" y="245395"/>
                </a:lnTo>
                <a:lnTo>
                  <a:pt x="1206840" y="268578"/>
                </a:lnTo>
                <a:lnTo>
                  <a:pt x="1242180" y="273667"/>
                </a:lnTo>
                <a:lnTo>
                  <a:pt x="1256103" y="272983"/>
                </a:lnTo>
                <a:lnTo>
                  <a:pt x="1299995" y="256657"/>
                </a:lnTo>
                <a:lnTo>
                  <a:pt x="1311061" y="246149"/>
                </a:lnTo>
                <a:lnTo>
                  <a:pt x="1242180" y="246149"/>
                </a:lnTo>
                <a:lnTo>
                  <a:pt x="1233274" y="245678"/>
                </a:lnTo>
                <a:lnTo>
                  <a:pt x="1194118" y="224545"/>
                </a:lnTo>
                <a:lnTo>
                  <a:pt x="1183587" y="198135"/>
                </a:lnTo>
                <a:lnTo>
                  <a:pt x="1182998" y="190737"/>
                </a:lnTo>
                <a:close/>
              </a:path>
              <a:path w="1330960" h="360044">
                <a:moveTo>
                  <a:pt x="1306935" y="28271"/>
                </a:moveTo>
                <a:lnTo>
                  <a:pt x="1242180" y="28271"/>
                </a:lnTo>
                <a:lnTo>
                  <a:pt x="1252781" y="29001"/>
                </a:lnTo>
                <a:lnTo>
                  <a:pt x="1261969" y="31192"/>
                </a:lnTo>
                <a:lnTo>
                  <a:pt x="1287061" y="60524"/>
                </a:lnTo>
                <a:lnTo>
                  <a:pt x="1287791" y="68982"/>
                </a:lnTo>
                <a:lnTo>
                  <a:pt x="1286872" y="78806"/>
                </a:lnTo>
                <a:lnTo>
                  <a:pt x="1255938" y="110541"/>
                </a:lnTo>
                <a:lnTo>
                  <a:pt x="1233133" y="113462"/>
                </a:lnTo>
                <a:lnTo>
                  <a:pt x="1213531" y="113462"/>
                </a:lnTo>
                <a:lnTo>
                  <a:pt x="1213531" y="140226"/>
                </a:lnTo>
                <a:lnTo>
                  <a:pt x="1233133" y="140226"/>
                </a:lnTo>
                <a:lnTo>
                  <a:pt x="1241803" y="140579"/>
                </a:lnTo>
                <a:lnTo>
                  <a:pt x="1279027" y="153042"/>
                </a:lnTo>
                <a:lnTo>
                  <a:pt x="1298346" y="193376"/>
                </a:lnTo>
                <a:lnTo>
                  <a:pt x="1297945" y="200561"/>
                </a:lnTo>
                <a:lnTo>
                  <a:pt x="1278932" y="235123"/>
                </a:lnTo>
                <a:lnTo>
                  <a:pt x="1242180" y="246149"/>
                </a:lnTo>
                <a:lnTo>
                  <a:pt x="1311061" y="246149"/>
                </a:lnTo>
                <a:lnTo>
                  <a:pt x="1329750" y="203930"/>
                </a:lnTo>
                <a:lnTo>
                  <a:pt x="1330386" y="193376"/>
                </a:lnTo>
                <a:lnTo>
                  <a:pt x="1329939" y="184258"/>
                </a:lnTo>
                <a:lnTo>
                  <a:pt x="1314743" y="147670"/>
                </a:lnTo>
                <a:lnTo>
                  <a:pt x="1276105" y="125525"/>
                </a:lnTo>
                <a:lnTo>
                  <a:pt x="1283126" y="123333"/>
                </a:lnTo>
                <a:lnTo>
                  <a:pt x="1312175" y="98031"/>
                </a:lnTo>
                <a:lnTo>
                  <a:pt x="1319832" y="67097"/>
                </a:lnTo>
                <a:lnTo>
                  <a:pt x="1319266" y="58239"/>
                </a:lnTo>
                <a:lnTo>
                  <a:pt x="1317570" y="49757"/>
                </a:lnTo>
                <a:lnTo>
                  <a:pt x="1314743" y="41653"/>
                </a:lnTo>
                <a:lnTo>
                  <a:pt x="1310785" y="33925"/>
                </a:lnTo>
                <a:lnTo>
                  <a:pt x="1306935" y="28271"/>
                </a:lnTo>
                <a:close/>
              </a:path>
              <a:path w="1330960" h="360044">
                <a:moveTo>
                  <a:pt x="1242180" y="753"/>
                </a:moveTo>
                <a:lnTo>
                  <a:pt x="1199961" y="10177"/>
                </a:lnTo>
                <a:lnTo>
                  <a:pt x="1171690" y="35810"/>
                </a:lnTo>
                <a:lnTo>
                  <a:pt x="1160381" y="73882"/>
                </a:lnTo>
                <a:lnTo>
                  <a:pt x="1192422" y="73882"/>
                </a:lnTo>
                <a:lnTo>
                  <a:pt x="1194048" y="64340"/>
                </a:lnTo>
                <a:lnTo>
                  <a:pt x="1197040" y="55694"/>
                </a:lnTo>
                <a:lnTo>
                  <a:pt x="1231790" y="29072"/>
                </a:lnTo>
                <a:lnTo>
                  <a:pt x="1242180" y="28271"/>
                </a:lnTo>
                <a:lnTo>
                  <a:pt x="1306935" y="28271"/>
                </a:lnTo>
                <a:lnTo>
                  <a:pt x="1305908" y="26763"/>
                </a:lnTo>
                <a:lnTo>
                  <a:pt x="1265645" y="3015"/>
                </a:lnTo>
                <a:lnTo>
                  <a:pt x="1254454" y="1319"/>
                </a:lnTo>
                <a:lnTo>
                  <a:pt x="1242180" y="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71381" y="1643929"/>
            <a:ext cx="7634625" cy="65652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8740" y="8300396"/>
            <a:ext cx="7264910" cy="3761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8255" y="5516252"/>
            <a:ext cx="1458595" cy="274320"/>
          </a:xfrm>
          <a:custGeom>
            <a:avLst/>
            <a:gdLst/>
            <a:ahLst/>
            <a:cxnLst/>
            <a:rect l="l" t="t" r="r" b="b"/>
            <a:pathLst>
              <a:path w="1458595" h="274320">
                <a:moveTo>
                  <a:pt x="134931" y="0"/>
                </a:moveTo>
                <a:lnTo>
                  <a:pt x="100663" y="0"/>
                </a:lnTo>
                <a:lnTo>
                  <a:pt x="0" y="274146"/>
                </a:lnTo>
                <a:lnTo>
                  <a:pt x="34803" y="274146"/>
                </a:lnTo>
                <a:lnTo>
                  <a:pt x="62364" y="196507"/>
                </a:lnTo>
                <a:lnTo>
                  <a:pt x="47654" y="196507"/>
                </a:lnTo>
                <a:lnTo>
                  <a:pt x="47654" y="167058"/>
                </a:lnTo>
                <a:lnTo>
                  <a:pt x="72818" y="167058"/>
                </a:lnTo>
                <a:lnTo>
                  <a:pt x="116726" y="43370"/>
                </a:lnTo>
                <a:lnTo>
                  <a:pt x="150856" y="43370"/>
                </a:lnTo>
                <a:lnTo>
                  <a:pt x="134931" y="0"/>
                </a:lnTo>
                <a:close/>
              </a:path>
              <a:path w="1458595" h="274320">
                <a:moveTo>
                  <a:pt x="150856" y="43370"/>
                </a:moveTo>
                <a:lnTo>
                  <a:pt x="118868" y="43370"/>
                </a:lnTo>
                <a:lnTo>
                  <a:pt x="200791" y="274146"/>
                </a:lnTo>
                <a:lnTo>
                  <a:pt x="235594" y="274146"/>
                </a:lnTo>
                <a:lnTo>
                  <a:pt x="207086" y="196507"/>
                </a:lnTo>
                <a:lnTo>
                  <a:pt x="187940" y="196507"/>
                </a:lnTo>
                <a:lnTo>
                  <a:pt x="187940" y="167058"/>
                </a:lnTo>
                <a:lnTo>
                  <a:pt x="196273" y="167058"/>
                </a:lnTo>
                <a:lnTo>
                  <a:pt x="150856" y="43370"/>
                </a:lnTo>
                <a:close/>
              </a:path>
              <a:path w="1458595" h="274320">
                <a:moveTo>
                  <a:pt x="72818" y="167058"/>
                </a:moveTo>
                <a:lnTo>
                  <a:pt x="47654" y="167058"/>
                </a:lnTo>
                <a:lnTo>
                  <a:pt x="47654" y="196507"/>
                </a:lnTo>
                <a:lnTo>
                  <a:pt x="62364" y="196507"/>
                </a:lnTo>
                <a:lnTo>
                  <a:pt x="72818" y="167058"/>
                </a:lnTo>
                <a:close/>
              </a:path>
              <a:path w="1458595" h="274320">
                <a:moveTo>
                  <a:pt x="162775" y="167058"/>
                </a:moveTo>
                <a:lnTo>
                  <a:pt x="72818" y="167058"/>
                </a:lnTo>
                <a:lnTo>
                  <a:pt x="62364" y="196507"/>
                </a:lnTo>
                <a:lnTo>
                  <a:pt x="173230" y="196507"/>
                </a:lnTo>
                <a:lnTo>
                  <a:pt x="162775" y="167058"/>
                </a:lnTo>
                <a:close/>
              </a:path>
              <a:path w="1458595" h="274320">
                <a:moveTo>
                  <a:pt x="196273" y="167058"/>
                </a:moveTo>
                <a:lnTo>
                  <a:pt x="187940" y="167058"/>
                </a:lnTo>
                <a:lnTo>
                  <a:pt x="187940" y="196507"/>
                </a:lnTo>
                <a:lnTo>
                  <a:pt x="207086" y="196507"/>
                </a:lnTo>
                <a:lnTo>
                  <a:pt x="196273" y="167058"/>
                </a:lnTo>
                <a:close/>
              </a:path>
              <a:path w="1458595" h="274320">
                <a:moveTo>
                  <a:pt x="365847" y="0"/>
                </a:moveTo>
                <a:lnTo>
                  <a:pt x="270003" y="0"/>
                </a:lnTo>
                <a:lnTo>
                  <a:pt x="270003" y="274146"/>
                </a:lnTo>
                <a:lnTo>
                  <a:pt x="369060" y="274146"/>
                </a:lnTo>
                <a:lnTo>
                  <a:pt x="384496" y="273544"/>
                </a:lnTo>
                <a:lnTo>
                  <a:pt x="421667" y="264508"/>
                </a:lnTo>
                <a:lnTo>
                  <a:pt x="446928" y="244697"/>
                </a:lnTo>
                <a:lnTo>
                  <a:pt x="303201" y="244697"/>
                </a:lnTo>
                <a:lnTo>
                  <a:pt x="303201" y="149388"/>
                </a:lnTo>
                <a:lnTo>
                  <a:pt x="440343" y="149388"/>
                </a:lnTo>
                <a:lnTo>
                  <a:pt x="436869" y="146075"/>
                </a:lnTo>
                <a:lnTo>
                  <a:pt x="405470" y="132789"/>
                </a:lnTo>
                <a:lnTo>
                  <a:pt x="405470" y="130112"/>
                </a:lnTo>
                <a:lnTo>
                  <a:pt x="413323" y="127970"/>
                </a:lnTo>
                <a:lnTo>
                  <a:pt x="420596" y="124668"/>
                </a:lnTo>
                <a:lnTo>
                  <a:pt x="426888" y="120474"/>
                </a:lnTo>
                <a:lnTo>
                  <a:pt x="303201" y="120474"/>
                </a:lnTo>
                <a:lnTo>
                  <a:pt x="303201" y="29449"/>
                </a:lnTo>
                <a:lnTo>
                  <a:pt x="436348" y="29449"/>
                </a:lnTo>
                <a:lnTo>
                  <a:pt x="435664" y="28403"/>
                </a:lnTo>
                <a:lnTo>
                  <a:pt x="403169" y="5571"/>
                </a:lnTo>
                <a:lnTo>
                  <a:pt x="379543" y="619"/>
                </a:lnTo>
                <a:lnTo>
                  <a:pt x="365847" y="0"/>
                </a:lnTo>
                <a:close/>
              </a:path>
              <a:path w="1458595" h="274320">
                <a:moveTo>
                  <a:pt x="440343" y="149388"/>
                </a:moveTo>
                <a:lnTo>
                  <a:pt x="370666" y="149388"/>
                </a:lnTo>
                <a:lnTo>
                  <a:pt x="379334" y="149840"/>
                </a:lnTo>
                <a:lnTo>
                  <a:pt x="387399" y="151195"/>
                </a:lnTo>
                <a:lnTo>
                  <a:pt x="421935" y="175625"/>
                </a:lnTo>
                <a:lnTo>
                  <a:pt x="429030" y="201326"/>
                </a:lnTo>
                <a:lnTo>
                  <a:pt x="428168" y="210027"/>
                </a:lnTo>
                <a:lnTo>
                  <a:pt x="396870" y="241551"/>
                </a:lnTo>
                <a:lnTo>
                  <a:pt x="369060" y="244697"/>
                </a:lnTo>
                <a:lnTo>
                  <a:pt x="446928" y="244697"/>
                </a:lnTo>
                <a:lnTo>
                  <a:pt x="460621" y="201326"/>
                </a:lnTo>
                <a:lnTo>
                  <a:pt x="460085" y="190902"/>
                </a:lnTo>
                <a:lnTo>
                  <a:pt x="442449" y="151396"/>
                </a:lnTo>
                <a:lnTo>
                  <a:pt x="440343" y="149388"/>
                </a:lnTo>
                <a:close/>
              </a:path>
              <a:path w="1458595" h="274320">
                <a:moveTo>
                  <a:pt x="436348" y="29449"/>
                </a:moveTo>
                <a:lnTo>
                  <a:pt x="365847" y="29449"/>
                </a:lnTo>
                <a:lnTo>
                  <a:pt x="378581" y="30244"/>
                </a:lnTo>
                <a:lnTo>
                  <a:pt x="389474" y="32628"/>
                </a:lnTo>
                <a:lnTo>
                  <a:pt x="417534" y="64127"/>
                </a:lnTo>
                <a:lnTo>
                  <a:pt x="418321" y="72820"/>
                </a:lnTo>
                <a:lnTo>
                  <a:pt x="417869" y="79814"/>
                </a:lnTo>
                <a:lnTo>
                  <a:pt x="391816" y="114584"/>
                </a:lnTo>
                <a:lnTo>
                  <a:pt x="364776" y="120474"/>
                </a:lnTo>
                <a:lnTo>
                  <a:pt x="426888" y="120474"/>
                </a:lnTo>
                <a:lnTo>
                  <a:pt x="448339" y="88950"/>
                </a:lnTo>
                <a:lnTo>
                  <a:pt x="449912" y="72820"/>
                </a:lnTo>
                <a:lnTo>
                  <a:pt x="449343" y="63006"/>
                </a:lnTo>
                <a:lnTo>
                  <a:pt x="447636" y="53644"/>
                </a:lnTo>
                <a:lnTo>
                  <a:pt x="444792" y="44734"/>
                </a:lnTo>
                <a:lnTo>
                  <a:pt x="440809" y="36276"/>
                </a:lnTo>
                <a:lnTo>
                  <a:pt x="436348" y="29449"/>
                </a:lnTo>
                <a:close/>
              </a:path>
              <a:path w="1458595" h="274320">
                <a:moveTo>
                  <a:pt x="618248" y="0"/>
                </a:moveTo>
                <a:lnTo>
                  <a:pt x="583980" y="0"/>
                </a:lnTo>
                <a:lnTo>
                  <a:pt x="483317" y="274146"/>
                </a:lnTo>
                <a:lnTo>
                  <a:pt x="518120" y="274146"/>
                </a:lnTo>
                <a:lnTo>
                  <a:pt x="545681" y="196507"/>
                </a:lnTo>
                <a:lnTo>
                  <a:pt x="530971" y="196507"/>
                </a:lnTo>
                <a:lnTo>
                  <a:pt x="530971" y="167058"/>
                </a:lnTo>
                <a:lnTo>
                  <a:pt x="556136" y="167058"/>
                </a:lnTo>
                <a:lnTo>
                  <a:pt x="600043" y="43370"/>
                </a:lnTo>
                <a:lnTo>
                  <a:pt x="634173" y="43370"/>
                </a:lnTo>
                <a:lnTo>
                  <a:pt x="618248" y="0"/>
                </a:lnTo>
                <a:close/>
              </a:path>
              <a:path w="1458595" h="274320">
                <a:moveTo>
                  <a:pt x="634173" y="43370"/>
                </a:moveTo>
                <a:lnTo>
                  <a:pt x="602185" y="43370"/>
                </a:lnTo>
                <a:lnTo>
                  <a:pt x="684108" y="274146"/>
                </a:lnTo>
                <a:lnTo>
                  <a:pt x="718912" y="274146"/>
                </a:lnTo>
                <a:lnTo>
                  <a:pt x="690403" y="196507"/>
                </a:lnTo>
                <a:lnTo>
                  <a:pt x="671257" y="196507"/>
                </a:lnTo>
                <a:lnTo>
                  <a:pt x="671257" y="167058"/>
                </a:lnTo>
                <a:lnTo>
                  <a:pt x="679590" y="167058"/>
                </a:lnTo>
                <a:lnTo>
                  <a:pt x="634173" y="43370"/>
                </a:lnTo>
                <a:close/>
              </a:path>
              <a:path w="1458595" h="274320">
                <a:moveTo>
                  <a:pt x="556136" y="167058"/>
                </a:moveTo>
                <a:lnTo>
                  <a:pt x="530971" y="167058"/>
                </a:lnTo>
                <a:lnTo>
                  <a:pt x="530971" y="196507"/>
                </a:lnTo>
                <a:lnTo>
                  <a:pt x="545681" y="196507"/>
                </a:lnTo>
                <a:lnTo>
                  <a:pt x="556136" y="167058"/>
                </a:lnTo>
                <a:close/>
              </a:path>
              <a:path w="1458595" h="274320">
                <a:moveTo>
                  <a:pt x="646092" y="167058"/>
                </a:moveTo>
                <a:lnTo>
                  <a:pt x="556136" y="167058"/>
                </a:lnTo>
                <a:lnTo>
                  <a:pt x="545681" y="196507"/>
                </a:lnTo>
                <a:lnTo>
                  <a:pt x="656547" y="196507"/>
                </a:lnTo>
                <a:lnTo>
                  <a:pt x="646092" y="167058"/>
                </a:lnTo>
                <a:close/>
              </a:path>
              <a:path w="1458595" h="274320">
                <a:moveTo>
                  <a:pt x="679590" y="167058"/>
                </a:moveTo>
                <a:lnTo>
                  <a:pt x="671257" y="167058"/>
                </a:lnTo>
                <a:lnTo>
                  <a:pt x="671257" y="196507"/>
                </a:lnTo>
                <a:lnTo>
                  <a:pt x="690403" y="196507"/>
                </a:lnTo>
                <a:lnTo>
                  <a:pt x="679590" y="167058"/>
                </a:lnTo>
                <a:close/>
              </a:path>
              <a:path w="1458595" h="274320">
                <a:moveTo>
                  <a:pt x="864692" y="0"/>
                </a:moveTo>
                <a:lnTo>
                  <a:pt x="830424" y="0"/>
                </a:lnTo>
                <a:lnTo>
                  <a:pt x="729761" y="274146"/>
                </a:lnTo>
                <a:lnTo>
                  <a:pt x="764564" y="274146"/>
                </a:lnTo>
                <a:lnTo>
                  <a:pt x="792125" y="196507"/>
                </a:lnTo>
                <a:lnTo>
                  <a:pt x="777415" y="196507"/>
                </a:lnTo>
                <a:lnTo>
                  <a:pt x="777415" y="167058"/>
                </a:lnTo>
                <a:lnTo>
                  <a:pt x="802580" y="167058"/>
                </a:lnTo>
                <a:lnTo>
                  <a:pt x="846487" y="43370"/>
                </a:lnTo>
                <a:lnTo>
                  <a:pt x="880618" y="43370"/>
                </a:lnTo>
                <a:lnTo>
                  <a:pt x="864692" y="0"/>
                </a:lnTo>
                <a:close/>
              </a:path>
              <a:path w="1458595" h="274320">
                <a:moveTo>
                  <a:pt x="880618" y="43370"/>
                </a:moveTo>
                <a:lnTo>
                  <a:pt x="848629" y="43370"/>
                </a:lnTo>
                <a:lnTo>
                  <a:pt x="930552" y="274146"/>
                </a:lnTo>
                <a:lnTo>
                  <a:pt x="965356" y="274146"/>
                </a:lnTo>
                <a:lnTo>
                  <a:pt x="936847" y="196507"/>
                </a:lnTo>
                <a:lnTo>
                  <a:pt x="917701" y="196507"/>
                </a:lnTo>
                <a:lnTo>
                  <a:pt x="917701" y="167058"/>
                </a:lnTo>
                <a:lnTo>
                  <a:pt x="926034" y="167058"/>
                </a:lnTo>
                <a:lnTo>
                  <a:pt x="880618" y="43370"/>
                </a:lnTo>
                <a:close/>
              </a:path>
              <a:path w="1458595" h="274320">
                <a:moveTo>
                  <a:pt x="802580" y="167058"/>
                </a:moveTo>
                <a:lnTo>
                  <a:pt x="777415" y="167058"/>
                </a:lnTo>
                <a:lnTo>
                  <a:pt x="777415" y="196507"/>
                </a:lnTo>
                <a:lnTo>
                  <a:pt x="792125" y="196507"/>
                </a:lnTo>
                <a:lnTo>
                  <a:pt x="802580" y="167058"/>
                </a:lnTo>
                <a:close/>
              </a:path>
              <a:path w="1458595" h="274320">
                <a:moveTo>
                  <a:pt x="892537" y="167058"/>
                </a:moveTo>
                <a:lnTo>
                  <a:pt x="802580" y="167058"/>
                </a:lnTo>
                <a:lnTo>
                  <a:pt x="792125" y="196507"/>
                </a:lnTo>
                <a:lnTo>
                  <a:pt x="902991" y="196507"/>
                </a:lnTo>
                <a:lnTo>
                  <a:pt x="892537" y="167058"/>
                </a:lnTo>
                <a:close/>
              </a:path>
              <a:path w="1458595" h="274320">
                <a:moveTo>
                  <a:pt x="926034" y="167058"/>
                </a:moveTo>
                <a:lnTo>
                  <a:pt x="917701" y="167058"/>
                </a:lnTo>
                <a:lnTo>
                  <a:pt x="917701" y="196507"/>
                </a:lnTo>
                <a:lnTo>
                  <a:pt x="936847" y="196507"/>
                </a:lnTo>
                <a:lnTo>
                  <a:pt x="926034" y="167058"/>
                </a:lnTo>
                <a:close/>
              </a:path>
              <a:path w="1458595" h="274320">
                <a:moveTo>
                  <a:pt x="1111136" y="0"/>
                </a:moveTo>
                <a:lnTo>
                  <a:pt x="1076868" y="0"/>
                </a:lnTo>
                <a:lnTo>
                  <a:pt x="976205" y="274146"/>
                </a:lnTo>
                <a:lnTo>
                  <a:pt x="1011008" y="274146"/>
                </a:lnTo>
                <a:lnTo>
                  <a:pt x="1038570" y="196507"/>
                </a:lnTo>
                <a:lnTo>
                  <a:pt x="1023859" y="196507"/>
                </a:lnTo>
                <a:lnTo>
                  <a:pt x="1023859" y="167058"/>
                </a:lnTo>
                <a:lnTo>
                  <a:pt x="1049024" y="167058"/>
                </a:lnTo>
                <a:lnTo>
                  <a:pt x="1092931" y="43370"/>
                </a:lnTo>
                <a:lnTo>
                  <a:pt x="1127062" y="43370"/>
                </a:lnTo>
                <a:lnTo>
                  <a:pt x="1111136" y="0"/>
                </a:lnTo>
                <a:close/>
              </a:path>
              <a:path w="1458595" h="274320">
                <a:moveTo>
                  <a:pt x="1127062" y="43370"/>
                </a:moveTo>
                <a:lnTo>
                  <a:pt x="1095073" y="43370"/>
                </a:lnTo>
                <a:lnTo>
                  <a:pt x="1176996" y="274146"/>
                </a:lnTo>
                <a:lnTo>
                  <a:pt x="1211800" y="274146"/>
                </a:lnTo>
                <a:lnTo>
                  <a:pt x="1183291" y="196507"/>
                </a:lnTo>
                <a:lnTo>
                  <a:pt x="1164145" y="196507"/>
                </a:lnTo>
                <a:lnTo>
                  <a:pt x="1164145" y="167058"/>
                </a:lnTo>
                <a:lnTo>
                  <a:pt x="1172478" y="167058"/>
                </a:lnTo>
                <a:lnTo>
                  <a:pt x="1127062" y="43370"/>
                </a:lnTo>
                <a:close/>
              </a:path>
              <a:path w="1458595" h="274320">
                <a:moveTo>
                  <a:pt x="1049024" y="167058"/>
                </a:moveTo>
                <a:lnTo>
                  <a:pt x="1023859" y="167058"/>
                </a:lnTo>
                <a:lnTo>
                  <a:pt x="1023859" y="196507"/>
                </a:lnTo>
                <a:lnTo>
                  <a:pt x="1038570" y="196507"/>
                </a:lnTo>
                <a:lnTo>
                  <a:pt x="1049024" y="167058"/>
                </a:lnTo>
                <a:close/>
              </a:path>
              <a:path w="1458595" h="274320">
                <a:moveTo>
                  <a:pt x="1138981" y="167058"/>
                </a:moveTo>
                <a:lnTo>
                  <a:pt x="1049024" y="167058"/>
                </a:lnTo>
                <a:lnTo>
                  <a:pt x="1038570" y="196507"/>
                </a:lnTo>
                <a:lnTo>
                  <a:pt x="1149435" y="196507"/>
                </a:lnTo>
                <a:lnTo>
                  <a:pt x="1138981" y="167058"/>
                </a:lnTo>
                <a:close/>
              </a:path>
              <a:path w="1458595" h="274320">
                <a:moveTo>
                  <a:pt x="1172478" y="167058"/>
                </a:moveTo>
                <a:lnTo>
                  <a:pt x="1164145" y="167058"/>
                </a:lnTo>
                <a:lnTo>
                  <a:pt x="1164145" y="196507"/>
                </a:lnTo>
                <a:lnTo>
                  <a:pt x="1183291" y="196507"/>
                </a:lnTo>
                <a:lnTo>
                  <a:pt x="1172478" y="167058"/>
                </a:lnTo>
                <a:close/>
              </a:path>
              <a:path w="1458595" h="274320">
                <a:moveTo>
                  <a:pt x="1357580" y="0"/>
                </a:moveTo>
                <a:lnTo>
                  <a:pt x="1323312" y="0"/>
                </a:lnTo>
                <a:lnTo>
                  <a:pt x="1222649" y="274146"/>
                </a:lnTo>
                <a:lnTo>
                  <a:pt x="1257453" y="274146"/>
                </a:lnTo>
                <a:lnTo>
                  <a:pt x="1285014" y="196507"/>
                </a:lnTo>
                <a:lnTo>
                  <a:pt x="1270303" y="196507"/>
                </a:lnTo>
                <a:lnTo>
                  <a:pt x="1270303" y="167058"/>
                </a:lnTo>
                <a:lnTo>
                  <a:pt x="1295468" y="167058"/>
                </a:lnTo>
                <a:lnTo>
                  <a:pt x="1339375" y="43370"/>
                </a:lnTo>
                <a:lnTo>
                  <a:pt x="1373506" y="43370"/>
                </a:lnTo>
                <a:lnTo>
                  <a:pt x="1357580" y="0"/>
                </a:lnTo>
                <a:close/>
              </a:path>
              <a:path w="1458595" h="274320">
                <a:moveTo>
                  <a:pt x="1373506" y="43370"/>
                </a:moveTo>
                <a:lnTo>
                  <a:pt x="1341517" y="43370"/>
                </a:lnTo>
                <a:lnTo>
                  <a:pt x="1423440" y="274146"/>
                </a:lnTo>
                <a:lnTo>
                  <a:pt x="1458244" y="274146"/>
                </a:lnTo>
                <a:lnTo>
                  <a:pt x="1429736" y="196507"/>
                </a:lnTo>
                <a:lnTo>
                  <a:pt x="1410589" y="196507"/>
                </a:lnTo>
                <a:lnTo>
                  <a:pt x="1410589" y="167058"/>
                </a:lnTo>
                <a:lnTo>
                  <a:pt x="1418922" y="167058"/>
                </a:lnTo>
                <a:lnTo>
                  <a:pt x="1373506" y="43370"/>
                </a:lnTo>
                <a:close/>
              </a:path>
              <a:path w="1458595" h="274320">
                <a:moveTo>
                  <a:pt x="1295468" y="167058"/>
                </a:moveTo>
                <a:lnTo>
                  <a:pt x="1270303" y="167058"/>
                </a:lnTo>
                <a:lnTo>
                  <a:pt x="1270303" y="196507"/>
                </a:lnTo>
                <a:lnTo>
                  <a:pt x="1285014" y="196507"/>
                </a:lnTo>
                <a:lnTo>
                  <a:pt x="1295468" y="167058"/>
                </a:lnTo>
                <a:close/>
              </a:path>
              <a:path w="1458595" h="274320">
                <a:moveTo>
                  <a:pt x="1385425" y="167058"/>
                </a:moveTo>
                <a:lnTo>
                  <a:pt x="1295468" y="167058"/>
                </a:lnTo>
                <a:lnTo>
                  <a:pt x="1285014" y="196507"/>
                </a:lnTo>
                <a:lnTo>
                  <a:pt x="1395879" y="196507"/>
                </a:lnTo>
                <a:lnTo>
                  <a:pt x="1385425" y="167058"/>
                </a:lnTo>
                <a:close/>
              </a:path>
              <a:path w="1458595" h="274320">
                <a:moveTo>
                  <a:pt x="1418922" y="167058"/>
                </a:moveTo>
                <a:lnTo>
                  <a:pt x="1410589" y="167058"/>
                </a:lnTo>
                <a:lnTo>
                  <a:pt x="1410589" y="196507"/>
                </a:lnTo>
                <a:lnTo>
                  <a:pt x="1429736" y="196507"/>
                </a:lnTo>
                <a:lnTo>
                  <a:pt x="1418922" y="16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3" y="429306"/>
            <a:ext cx="6596657" cy="47851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908" y="429306"/>
            <a:ext cx="4889903" cy="101253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3584" y="429306"/>
            <a:ext cx="5172617" cy="37171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3584" y="4460597"/>
            <a:ext cx="5172617" cy="26491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04526" y="7423857"/>
            <a:ext cx="5151675" cy="31903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17973" y="5727574"/>
            <a:ext cx="4230237" cy="2753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009984" y="5727574"/>
            <a:ext cx="2952789" cy="27538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17973" y="8732718"/>
            <a:ext cx="1811463" cy="18847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532991" y="8881907"/>
            <a:ext cx="4586569" cy="1667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510" y="484257"/>
            <a:ext cx="5130146" cy="4623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795726" y="2502541"/>
            <a:ext cx="4712335" cy="4984750"/>
            <a:chOff x="2795726" y="2502541"/>
            <a:chExt cx="4712335" cy="4984750"/>
          </a:xfrm>
        </p:grpSpPr>
        <p:sp>
          <p:nvSpPr>
            <p:cNvPr id="5" name="object 5"/>
            <p:cNvSpPr/>
            <p:nvPr/>
          </p:nvSpPr>
          <p:spPr>
            <a:xfrm>
              <a:off x="2795726" y="2502541"/>
              <a:ext cx="4712335" cy="4984750"/>
            </a:xfrm>
            <a:custGeom>
              <a:avLst/>
              <a:gdLst/>
              <a:ahLst/>
              <a:cxnLst/>
              <a:rect l="l" t="t" r="r" b="b"/>
              <a:pathLst>
                <a:path w="4712334" h="4984750">
                  <a:moveTo>
                    <a:pt x="4711898" y="0"/>
                  </a:moveTo>
                  <a:lnTo>
                    <a:pt x="0" y="0"/>
                  </a:lnTo>
                  <a:lnTo>
                    <a:pt x="0" y="4984141"/>
                  </a:lnTo>
                  <a:lnTo>
                    <a:pt x="4711898" y="4984141"/>
                  </a:lnTo>
                  <a:lnTo>
                    <a:pt x="4711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7498" y="2785255"/>
              <a:ext cx="4177883" cy="4345417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2596475" y="2502541"/>
            <a:ext cx="4712335" cy="4984750"/>
          </a:xfrm>
          <a:custGeom>
            <a:avLst/>
            <a:gdLst/>
            <a:ahLst/>
            <a:cxnLst/>
            <a:rect l="l" t="t" r="r" b="b"/>
            <a:pathLst>
              <a:path w="4712334" h="4984750">
                <a:moveTo>
                  <a:pt x="4711898" y="0"/>
                </a:moveTo>
                <a:lnTo>
                  <a:pt x="0" y="0"/>
                </a:lnTo>
                <a:lnTo>
                  <a:pt x="0" y="4984141"/>
                </a:lnTo>
                <a:lnTo>
                  <a:pt x="4711898" y="4984141"/>
                </a:lnTo>
                <a:lnTo>
                  <a:pt x="47118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3746" y="7874106"/>
            <a:ext cx="4858490" cy="14240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96475" y="7758926"/>
            <a:ext cx="4711898" cy="14240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218693" y="5735029"/>
            <a:ext cx="184785" cy="273685"/>
          </a:xfrm>
          <a:custGeom>
            <a:avLst/>
            <a:gdLst/>
            <a:ahLst/>
            <a:cxnLst/>
            <a:rect l="l" t="t" r="r" b="b"/>
            <a:pathLst>
              <a:path w="184785" h="273685">
                <a:moveTo>
                  <a:pt x="26429" y="172718"/>
                </a:moveTo>
                <a:lnTo>
                  <a:pt x="1130" y="204307"/>
                </a:lnTo>
                <a:lnTo>
                  <a:pt x="0" y="210087"/>
                </a:lnTo>
                <a:lnTo>
                  <a:pt x="0" y="215616"/>
                </a:lnTo>
                <a:lnTo>
                  <a:pt x="16939" y="253288"/>
                </a:lnTo>
                <a:lnTo>
                  <a:pt x="51618" y="269473"/>
                </a:lnTo>
                <a:lnTo>
                  <a:pt x="86321" y="273290"/>
                </a:lnTo>
                <a:lnTo>
                  <a:pt x="99986" y="272701"/>
                </a:lnTo>
                <a:lnTo>
                  <a:pt x="141686" y="259013"/>
                </a:lnTo>
                <a:lnTo>
                  <a:pt x="154173" y="248411"/>
                </a:lnTo>
                <a:lnTo>
                  <a:pt x="86321" y="248411"/>
                </a:lnTo>
                <a:lnTo>
                  <a:pt x="77934" y="248152"/>
                </a:lnTo>
                <a:lnTo>
                  <a:pt x="33046" y="227930"/>
                </a:lnTo>
                <a:lnTo>
                  <a:pt x="30910" y="221899"/>
                </a:lnTo>
                <a:lnTo>
                  <a:pt x="30910" y="208077"/>
                </a:lnTo>
                <a:lnTo>
                  <a:pt x="56197" y="180423"/>
                </a:lnTo>
                <a:lnTo>
                  <a:pt x="54658" y="180182"/>
                </a:lnTo>
                <a:lnTo>
                  <a:pt x="44857" y="178423"/>
                </a:lnTo>
                <a:lnTo>
                  <a:pt x="36689" y="176413"/>
                </a:lnTo>
                <a:lnTo>
                  <a:pt x="30156" y="174151"/>
                </a:lnTo>
                <a:lnTo>
                  <a:pt x="26429" y="172718"/>
                </a:lnTo>
                <a:close/>
              </a:path>
              <a:path w="184785" h="273685">
                <a:moveTo>
                  <a:pt x="133392" y="164727"/>
                </a:moveTo>
                <a:lnTo>
                  <a:pt x="41087" y="164727"/>
                </a:lnTo>
                <a:lnTo>
                  <a:pt x="62197" y="177544"/>
                </a:lnTo>
                <a:lnTo>
                  <a:pt x="56197" y="180423"/>
                </a:lnTo>
                <a:lnTo>
                  <a:pt x="62644" y="181431"/>
                </a:lnTo>
                <a:lnTo>
                  <a:pt x="71526" y="182538"/>
                </a:lnTo>
                <a:lnTo>
                  <a:pt x="81303" y="183504"/>
                </a:lnTo>
                <a:lnTo>
                  <a:pt x="91976" y="184329"/>
                </a:lnTo>
                <a:lnTo>
                  <a:pt x="104274" y="185436"/>
                </a:lnTo>
                <a:lnTo>
                  <a:pt x="137838" y="204307"/>
                </a:lnTo>
                <a:lnTo>
                  <a:pt x="137964" y="219637"/>
                </a:lnTo>
                <a:lnTo>
                  <a:pt x="136079" y="225794"/>
                </a:lnTo>
                <a:lnTo>
                  <a:pt x="132310" y="231071"/>
                </a:lnTo>
                <a:lnTo>
                  <a:pt x="128791" y="236600"/>
                </a:lnTo>
                <a:lnTo>
                  <a:pt x="86321" y="248411"/>
                </a:lnTo>
                <a:lnTo>
                  <a:pt x="154173" y="248411"/>
                </a:lnTo>
                <a:lnTo>
                  <a:pt x="169251" y="211470"/>
                </a:lnTo>
                <a:lnTo>
                  <a:pt x="168803" y="203860"/>
                </a:lnTo>
                <a:lnTo>
                  <a:pt x="147034" y="170500"/>
                </a:lnTo>
                <a:lnTo>
                  <a:pt x="139849" y="166989"/>
                </a:lnTo>
                <a:lnTo>
                  <a:pt x="133392" y="164727"/>
                </a:lnTo>
                <a:close/>
              </a:path>
              <a:path w="184785" h="273685">
                <a:moveTo>
                  <a:pt x="41087" y="164727"/>
                </a:moveTo>
                <a:lnTo>
                  <a:pt x="33430" y="168568"/>
                </a:lnTo>
                <a:lnTo>
                  <a:pt x="26669" y="172549"/>
                </a:lnTo>
                <a:lnTo>
                  <a:pt x="26429" y="172718"/>
                </a:lnTo>
                <a:lnTo>
                  <a:pt x="30156" y="174151"/>
                </a:lnTo>
                <a:lnTo>
                  <a:pt x="36689" y="176413"/>
                </a:lnTo>
                <a:lnTo>
                  <a:pt x="44857" y="178423"/>
                </a:lnTo>
                <a:lnTo>
                  <a:pt x="54658" y="180182"/>
                </a:lnTo>
                <a:lnTo>
                  <a:pt x="56197" y="180423"/>
                </a:lnTo>
                <a:lnTo>
                  <a:pt x="62197" y="177544"/>
                </a:lnTo>
                <a:lnTo>
                  <a:pt x="41087" y="164727"/>
                </a:lnTo>
                <a:close/>
              </a:path>
              <a:path w="184785" h="273685">
                <a:moveTo>
                  <a:pt x="33835" y="115814"/>
                </a:moveTo>
                <a:lnTo>
                  <a:pt x="1884" y="147765"/>
                </a:lnTo>
                <a:lnTo>
                  <a:pt x="1884" y="156435"/>
                </a:lnTo>
                <a:lnTo>
                  <a:pt x="26429" y="172718"/>
                </a:lnTo>
                <a:lnTo>
                  <a:pt x="26669" y="172549"/>
                </a:lnTo>
                <a:lnTo>
                  <a:pt x="33430" y="168568"/>
                </a:lnTo>
                <a:lnTo>
                  <a:pt x="41087" y="164727"/>
                </a:lnTo>
                <a:lnTo>
                  <a:pt x="133392" y="164727"/>
                </a:lnTo>
                <a:lnTo>
                  <a:pt x="131509" y="164068"/>
                </a:lnTo>
                <a:lnTo>
                  <a:pt x="121943" y="161712"/>
                </a:lnTo>
                <a:lnTo>
                  <a:pt x="111153" y="159921"/>
                </a:lnTo>
                <a:lnTo>
                  <a:pt x="99138" y="158696"/>
                </a:lnTo>
                <a:lnTo>
                  <a:pt x="90162" y="157919"/>
                </a:lnTo>
                <a:lnTo>
                  <a:pt x="82081" y="157094"/>
                </a:lnTo>
                <a:lnTo>
                  <a:pt x="74895" y="156222"/>
                </a:lnTo>
                <a:lnTo>
                  <a:pt x="68605" y="155304"/>
                </a:lnTo>
                <a:lnTo>
                  <a:pt x="28271" y="155304"/>
                </a:lnTo>
                <a:lnTo>
                  <a:pt x="31663" y="142487"/>
                </a:lnTo>
                <a:lnTo>
                  <a:pt x="39434" y="142487"/>
                </a:lnTo>
                <a:lnTo>
                  <a:pt x="52803" y="127138"/>
                </a:lnTo>
                <a:lnTo>
                  <a:pt x="45611" y="124017"/>
                </a:lnTo>
                <a:lnTo>
                  <a:pt x="37812" y="119116"/>
                </a:lnTo>
                <a:lnTo>
                  <a:pt x="33835" y="115814"/>
                </a:lnTo>
                <a:close/>
              </a:path>
              <a:path w="184785" h="273685">
                <a:moveTo>
                  <a:pt x="31663" y="142487"/>
                </a:moveTo>
                <a:lnTo>
                  <a:pt x="28271" y="155304"/>
                </a:lnTo>
                <a:lnTo>
                  <a:pt x="36552" y="145796"/>
                </a:lnTo>
                <a:lnTo>
                  <a:pt x="33925" y="143995"/>
                </a:lnTo>
                <a:lnTo>
                  <a:pt x="31663" y="142487"/>
                </a:lnTo>
                <a:close/>
              </a:path>
              <a:path w="184785" h="273685">
                <a:moveTo>
                  <a:pt x="36552" y="145796"/>
                </a:moveTo>
                <a:lnTo>
                  <a:pt x="28271" y="155304"/>
                </a:lnTo>
                <a:lnTo>
                  <a:pt x="68605" y="155304"/>
                </a:lnTo>
                <a:lnTo>
                  <a:pt x="60814" y="154047"/>
                </a:lnTo>
                <a:lnTo>
                  <a:pt x="54532" y="152791"/>
                </a:lnTo>
                <a:lnTo>
                  <a:pt x="49757" y="151534"/>
                </a:lnTo>
                <a:lnTo>
                  <a:pt x="45234" y="150278"/>
                </a:lnTo>
                <a:lnTo>
                  <a:pt x="41590" y="148895"/>
                </a:lnTo>
                <a:lnTo>
                  <a:pt x="38826" y="147388"/>
                </a:lnTo>
                <a:lnTo>
                  <a:pt x="36552" y="145796"/>
                </a:lnTo>
                <a:close/>
              </a:path>
              <a:path w="184785" h="273685">
                <a:moveTo>
                  <a:pt x="39434" y="142487"/>
                </a:moveTo>
                <a:lnTo>
                  <a:pt x="31663" y="142487"/>
                </a:lnTo>
                <a:lnTo>
                  <a:pt x="33925" y="143995"/>
                </a:lnTo>
                <a:lnTo>
                  <a:pt x="36552" y="145796"/>
                </a:lnTo>
                <a:lnTo>
                  <a:pt x="39434" y="142487"/>
                </a:lnTo>
                <a:close/>
              </a:path>
              <a:path w="184785" h="273685">
                <a:moveTo>
                  <a:pt x="142939" y="111200"/>
                </a:moveTo>
                <a:lnTo>
                  <a:pt x="38449" y="111200"/>
                </a:lnTo>
                <a:lnTo>
                  <a:pt x="58804" y="120247"/>
                </a:lnTo>
                <a:lnTo>
                  <a:pt x="52803" y="127138"/>
                </a:lnTo>
                <a:lnTo>
                  <a:pt x="54351" y="127810"/>
                </a:lnTo>
                <a:lnTo>
                  <a:pt x="63987" y="130519"/>
                </a:lnTo>
                <a:lnTo>
                  <a:pt x="74518" y="132145"/>
                </a:lnTo>
                <a:lnTo>
                  <a:pt x="85945" y="132687"/>
                </a:lnTo>
                <a:lnTo>
                  <a:pt x="97371" y="132145"/>
                </a:lnTo>
                <a:lnTo>
                  <a:pt x="134077" y="119116"/>
                </a:lnTo>
                <a:lnTo>
                  <a:pt x="140885" y="113462"/>
                </a:lnTo>
                <a:lnTo>
                  <a:pt x="142939" y="111200"/>
                </a:lnTo>
                <a:close/>
              </a:path>
              <a:path w="184785" h="273685">
                <a:moveTo>
                  <a:pt x="38449" y="111200"/>
                </a:moveTo>
                <a:lnTo>
                  <a:pt x="33835" y="115814"/>
                </a:lnTo>
                <a:lnTo>
                  <a:pt x="37812" y="119116"/>
                </a:lnTo>
                <a:lnTo>
                  <a:pt x="45611" y="124017"/>
                </a:lnTo>
                <a:lnTo>
                  <a:pt x="52803" y="127138"/>
                </a:lnTo>
                <a:lnTo>
                  <a:pt x="58804" y="120247"/>
                </a:lnTo>
                <a:lnTo>
                  <a:pt x="38449" y="111200"/>
                </a:lnTo>
                <a:close/>
              </a:path>
              <a:path w="184785" h="273685">
                <a:moveTo>
                  <a:pt x="85945" y="0"/>
                </a:moveTo>
                <a:lnTo>
                  <a:pt x="45611" y="9046"/>
                </a:lnTo>
                <a:lnTo>
                  <a:pt x="16562" y="40757"/>
                </a:lnTo>
                <a:lnTo>
                  <a:pt x="11685" y="66343"/>
                </a:lnTo>
                <a:lnTo>
                  <a:pt x="12227" y="75366"/>
                </a:lnTo>
                <a:lnTo>
                  <a:pt x="31004" y="113462"/>
                </a:lnTo>
                <a:lnTo>
                  <a:pt x="33835" y="115814"/>
                </a:lnTo>
                <a:lnTo>
                  <a:pt x="38449" y="111200"/>
                </a:lnTo>
                <a:lnTo>
                  <a:pt x="142939" y="111200"/>
                </a:lnTo>
                <a:lnTo>
                  <a:pt x="145678" y="108185"/>
                </a:lnTo>
                <a:lnTo>
                  <a:pt x="85945" y="108185"/>
                </a:lnTo>
                <a:lnTo>
                  <a:pt x="76450" y="107525"/>
                </a:lnTo>
                <a:lnTo>
                  <a:pt x="44857" y="84342"/>
                </a:lnTo>
                <a:lnTo>
                  <a:pt x="41841" y="66343"/>
                </a:lnTo>
                <a:lnTo>
                  <a:pt x="42595" y="56613"/>
                </a:lnTo>
                <a:lnTo>
                  <a:pt x="67945" y="27140"/>
                </a:lnTo>
                <a:lnTo>
                  <a:pt x="85945" y="24501"/>
                </a:lnTo>
                <a:lnTo>
                  <a:pt x="114605" y="24501"/>
                </a:lnTo>
                <a:lnTo>
                  <a:pt x="106677" y="4523"/>
                </a:lnTo>
                <a:lnTo>
                  <a:pt x="115611" y="4523"/>
                </a:lnTo>
                <a:lnTo>
                  <a:pt x="107902" y="2261"/>
                </a:lnTo>
                <a:lnTo>
                  <a:pt x="97371" y="565"/>
                </a:lnTo>
                <a:lnTo>
                  <a:pt x="85945" y="0"/>
                </a:lnTo>
                <a:close/>
              </a:path>
              <a:path w="184785" h="273685">
                <a:moveTo>
                  <a:pt x="114605" y="24501"/>
                </a:moveTo>
                <a:lnTo>
                  <a:pt x="85945" y="24501"/>
                </a:lnTo>
                <a:lnTo>
                  <a:pt x="95415" y="25161"/>
                </a:lnTo>
                <a:lnTo>
                  <a:pt x="103850" y="27140"/>
                </a:lnTo>
                <a:lnTo>
                  <a:pt x="128917" y="56613"/>
                </a:lnTo>
                <a:lnTo>
                  <a:pt x="129671" y="66343"/>
                </a:lnTo>
                <a:lnTo>
                  <a:pt x="128917" y="75932"/>
                </a:lnTo>
                <a:lnTo>
                  <a:pt x="103850" y="105546"/>
                </a:lnTo>
                <a:lnTo>
                  <a:pt x="85945" y="108185"/>
                </a:lnTo>
                <a:lnTo>
                  <a:pt x="145678" y="108185"/>
                </a:lnTo>
                <a:lnTo>
                  <a:pt x="160204" y="66343"/>
                </a:lnTo>
                <a:lnTo>
                  <a:pt x="159662" y="57343"/>
                </a:lnTo>
                <a:lnTo>
                  <a:pt x="158037" y="48815"/>
                </a:lnTo>
                <a:lnTo>
                  <a:pt x="155327" y="40757"/>
                </a:lnTo>
                <a:lnTo>
                  <a:pt x="151534" y="33171"/>
                </a:lnTo>
                <a:lnTo>
                  <a:pt x="148230" y="28271"/>
                </a:lnTo>
                <a:lnTo>
                  <a:pt x="116101" y="28271"/>
                </a:lnTo>
                <a:lnTo>
                  <a:pt x="114605" y="24501"/>
                </a:lnTo>
                <a:close/>
              </a:path>
              <a:path w="184785" h="273685">
                <a:moveTo>
                  <a:pt x="115611" y="4523"/>
                </a:moveTo>
                <a:lnTo>
                  <a:pt x="106677" y="4523"/>
                </a:lnTo>
                <a:lnTo>
                  <a:pt x="116101" y="28271"/>
                </a:lnTo>
                <a:lnTo>
                  <a:pt x="146745" y="26070"/>
                </a:lnTo>
                <a:lnTo>
                  <a:pt x="140885" y="19601"/>
                </a:lnTo>
                <a:lnTo>
                  <a:pt x="134077" y="13947"/>
                </a:lnTo>
                <a:lnTo>
                  <a:pt x="126278" y="9046"/>
                </a:lnTo>
                <a:lnTo>
                  <a:pt x="117538" y="5088"/>
                </a:lnTo>
                <a:lnTo>
                  <a:pt x="115611" y="4523"/>
                </a:lnTo>
                <a:close/>
              </a:path>
              <a:path w="184785" h="273685">
                <a:moveTo>
                  <a:pt x="146745" y="26070"/>
                </a:moveTo>
                <a:lnTo>
                  <a:pt x="116101" y="28271"/>
                </a:lnTo>
                <a:lnTo>
                  <a:pt x="148230" y="28271"/>
                </a:lnTo>
                <a:lnTo>
                  <a:pt x="146745" y="26070"/>
                </a:lnTo>
                <a:close/>
              </a:path>
              <a:path w="184785" h="273685">
                <a:moveTo>
                  <a:pt x="184329" y="4523"/>
                </a:moveTo>
                <a:lnTo>
                  <a:pt x="115611" y="4523"/>
                </a:lnTo>
                <a:lnTo>
                  <a:pt x="117538" y="5088"/>
                </a:lnTo>
                <a:lnTo>
                  <a:pt x="126278" y="9046"/>
                </a:lnTo>
                <a:lnTo>
                  <a:pt x="134077" y="13947"/>
                </a:lnTo>
                <a:lnTo>
                  <a:pt x="140885" y="19601"/>
                </a:lnTo>
                <a:lnTo>
                  <a:pt x="146745" y="26070"/>
                </a:lnTo>
                <a:lnTo>
                  <a:pt x="184329" y="23371"/>
                </a:lnTo>
                <a:lnTo>
                  <a:pt x="184329" y="4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99645" y="4708882"/>
            <a:ext cx="163597" cy="19601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591391" y="2502541"/>
            <a:ext cx="4911090" cy="4984750"/>
            <a:chOff x="7591391" y="2502541"/>
            <a:chExt cx="4911090" cy="498475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1391" y="2502541"/>
              <a:ext cx="4910845" cy="49841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20140" y="7319148"/>
              <a:ext cx="1654810" cy="167640"/>
            </a:xfrm>
            <a:custGeom>
              <a:avLst/>
              <a:gdLst/>
              <a:ahLst/>
              <a:cxnLst/>
              <a:rect l="l" t="t" r="r" b="b"/>
              <a:pathLst>
                <a:path w="1654809" h="167640">
                  <a:moveTo>
                    <a:pt x="1654399" y="0"/>
                  </a:moveTo>
                  <a:lnTo>
                    <a:pt x="0" y="0"/>
                  </a:lnTo>
                  <a:lnTo>
                    <a:pt x="0" y="167534"/>
                  </a:lnTo>
                  <a:lnTo>
                    <a:pt x="1654399" y="167534"/>
                  </a:lnTo>
                  <a:lnTo>
                    <a:pt x="1654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59927" y="7324646"/>
              <a:ext cx="1263650" cy="158115"/>
            </a:xfrm>
            <a:custGeom>
              <a:avLst/>
              <a:gdLst/>
              <a:ahLst/>
              <a:cxnLst/>
              <a:rect l="l" t="t" r="r" b="b"/>
              <a:pathLst>
                <a:path w="1263650" h="158115">
                  <a:moveTo>
                    <a:pt x="14135" y="8010"/>
                  </a:moveTo>
                  <a:lnTo>
                    <a:pt x="0" y="8010"/>
                  </a:lnTo>
                  <a:lnTo>
                    <a:pt x="0" y="120153"/>
                  </a:lnTo>
                  <a:lnTo>
                    <a:pt x="14135" y="120153"/>
                  </a:lnTo>
                  <a:lnTo>
                    <a:pt x="14135" y="63296"/>
                  </a:lnTo>
                  <a:lnTo>
                    <a:pt x="31634" y="63296"/>
                  </a:lnTo>
                  <a:lnTo>
                    <a:pt x="30941" y="62511"/>
                  </a:lnTo>
                  <a:lnTo>
                    <a:pt x="31081" y="62354"/>
                  </a:lnTo>
                  <a:lnTo>
                    <a:pt x="14135" y="62354"/>
                  </a:lnTo>
                  <a:lnTo>
                    <a:pt x="14135" y="8010"/>
                  </a:lnTo>
                  <a:close/>
                </a:path>
                <a:path w="1263650" h="158115">
                  <a:moveTo>
                    <a:pt x="31634" y="63296"/>
                  </a:moveTo>
                  <a:lnTo>
                    <a:pt x="14135" y="63296"/>
                  </a:lnTo>
                  <a:lnTo>
                    <a:pt x="64867" y="120153"/>
                  </a:lnTo>
                  <a:lnTo>
                    <a:pt x="81830" y="120153"/>
                  </a:lnTo>
                  <a:lnTo>
                    <a:pt x="31634" y="63296"/>
                  </a:lnTo>
                  <a:close/>
                </a:path>
                <a:path w="1263650" h="158115">
                  <a:moveTo>
                    <a:pt x="79631" y="8010"/>
                  </a:moveTo>
                  <a:lnTo>
                    <a:pt x="63610" y="8010"/>
                  </a:lnTo>
                  <a:lnTo>
                    <a:pt x="14135" y="62354"/>
                  </a:lnTo>
                  <a:lnTo>
                    <a:pt x="31081" y="62354"/>
                  </a:lnTo>
                  <a:lnTo>
                    <a:pt x="79631" y="8010"/>
                  </a:lnTo>
                  <a:close/>
                </a:path>
                <a:path w="1263650" h="158115">
                  <a:moveTo>
                    <a:pt x="106514" y="35967"/>
                  </a:moveTo>
                  <a:lnTo>
                    <a:pt x="95206" y="35967"/>
                  </a:lnTo>
                  <a:lnTo>
                    <a:pt x="95206" y="157848"/>
                  </a:lnTo>
                  <a:lnTo>
                    <a:pt x="109027" y="157848"/>
                  </a:lnTo>
                  <a:lnTo>
                    <a:pt x="108914" y="118844"/>
                  </a:lnTo>
                  <a:lnTo>
                    <a:pt x="108504" y="113504"/>
                  </a:lnTo>
                  <a:lnTo>
                    <a:pt x="108294" y="111253"/>
                  </a:lnTo>
                  <a:lnTo>
                    <a:pt x="108085" y="109473"/>
                  </a:lnTo>
                  <a:lnTo>
                    <a:pt x="123974" y="109473"/>
                  </a:lnTo>
                  <a:lnTo>
                    <a:pt x="109027" y="84814"/>
                  </a:lnTo>
                  <a:lnTo>
                    <a:pt x="109132" y="68636"/>
                  </a:lnTo>
                  <a:lnTo>
                    <a:pt x="109970" y="63191"/>
                  </a:lnTo>
                  <a:lnTo>
                    <a:pt x="113111" y="54605"/>
                  </a:lnTo>
                  <a:lnTo>
                    <a:pt x="115624" y="51412"/>
                  </a:lnTo>
                  <a:lnTo>
                    <a:pt x="119079" y="49317"/>
                  </a:lnTo>
                  <a:lnTo>
                    <a:pt x="122041" y="47433"/>
                  </a:lnTo>
                  <a:lnTo>
                    <a:pt x="108399" y="47433"/>
                  </a:lnTo>
                  <a:lnTo>
                    <a:pt x="106514" y="35967"/>
                  </a:lnTo>
                  <a:close/>
                </a:path>
                <a:path w="1263650" h="158115">
                  <a:moveTo>
                    <a:pt x="123974" y="109473"/>
                  </a:moveTo>
                  <a:lnTo>
                    <a:pt x="109027" y="109473"/>
                  </a:lnTo>
                  <a:lnTo>
                    <a:pt x="110702" y="111671"/>
                  </a:lnTo>
                  <a:lnTo>
                    <a:pt x="130807" y="121724"/>
                  </a:lnTo>
                  <a:lnTo>
                    <a:pt x="142115" y="121724"/>
                  </a:lnTo>
                  <a:lnTo>
                    <a:pt x="148188" y="120101"/>
                  </a:lnTo>
                  <a:lnTo>
                    <a:pt x="158554" y="113504"/>
                  </a:lnTo>
                  <a:lnTo>
                    <a:pt x="161213" y="110258"/>
                  </a:lnTo>
                  <a:lnTo>
                    <a:pt x="126985" y="110258"/>
                  </a:lnTo>
                  <a:lnTo>
                    <a:pt x="123974" y="109473"/>
                  </a:lnTo>
                  <a:close/>
                </a:path>
                <a:path w="1263650" h="158115">
                  <a:moveTo>
                    <a:pt x="160769" y="46019"/>
                  </a:moveTo>
                  <a:lnTo>
                    <a:pt x="140492" y="46019"/>
                  </a:lnTo>
                  <a:lnTo>
                    <a:pt x="146199" y="48899"/>
                  </a:lnTo>
                  <a:lnTo>
                    <a:pt x="149864" y="54658"/>
                  </a:lnTo>
                  <a:lnTo>
                    <a:pt x="153633" y="60417"/>
                  </a:lnTo>
                  <a:lnTo>
                    <a:pt x="155411" y="67674"/>
                  </a:lnTo>
                  <a:lnTo>
                    <a:pt x="155401" y="84814"/>
                  </a:lnTo>
                  <a:lnTo>
                    <a:pt x="154680" y="89630"/>
                  </a:lnTo>
                  <a:lnTo>
                    <a:pt x="153005" y="94552"/>
                  </a:lnTo>
                  <a:lnTo>
                    <a:pt x="151434" y="99368"/>
                  </a:lnTo>
                  <a:lnTo>
                    <a:pt x="148974" y="103190"/>
                  </a:lnTo>
                  <a:lnTo>
                    <a:pt x="145623" y="106017"/>
                  </a:lnTo>
                  <a:lnTo>
                    <a:pt x="142377" y="108844"/>
                  </a:lnTo>
                  <a:lnTo>
                    <a:pt x="138189" y="110258"/>
                  </a:lnTo>
                  <a:lnTo>
                    <a:pt x="161213" y="110258"/>
                  </a:lnTo>
                  <a:lnTo>
                    <a:pt x="162586" y="108583"/>
                  </a:lnTo>
                  <a:lnTo>
                    <a:pt x="165413" y="102091"/>
                  </a:lnTo>
                  <a:lnTo>
                    <a:pt x="168345" y="95494"/>
                  </a:lnTo>
                  <a:lnTo>
                    <a:pt x="169811" y="87431"/>
                  </a:lnTo>
                  <a:lnTo>
                    <a:pt x="169811" y="77903"/>
                  </a:lnTo>
                  <a:lnTo>
                    <a:pt x="169212" y="67674"/>
                  </a:lnTo>
                  <a:lnTo>
                    <a:pt x="167415" y="58820"/>
                  </a:lnTo>
                  <a:lnTo>
                    <a:pt x="164421" y="51340"/>
                  </a:lnTo>
                  <a:lnTo>
                    <a:pt x="160769" y="46019"/>
                  </a:lnTo>
                  <a:close/>
                </a:path>
                <a:path w="1263650" h="158115">
                  <a:moveTo>
                    <a:pt x="135257" y="34396"/>
                  </a:moveTo>
                  <a:lnTo>
                    <a:pt x="130754" y="34396"/>
                  </a:lnTo>
                  <a:lnTo>
                    <a:pt x="126828" y="34972"/>
                  </a:lnTo>
                  <a:lnTo>
                    <a:pt x="109027" y="47433"/>
                  </a:lnTo>
                  <a:lnTo>
                    <a:pt x="122041" y="47433"/>
                  </a:lnTo>
                  <a:lnTo>
                    <a:pt x="122535" y="47118"/>
                  </a:lnTo>
                  <a:lnTo>
                    <a:pt x="127089" y="46019"/>
                  </a:lnTo>
                  <a:lnTo>
                    <a:pt x="160769" y="46019"/>
                  </a:lnTo>
                  <a:lnTo>
                    <a:pt x="160230" y="45234"/>
                  </a:lnTo>
                  <a:lnTo>
                    <a:pt x="155135" y="40492"/>
                  </a:lnTo>
                  <a:lnTo>
                    <a:pt x="149275" y="37106"/>
                  </a:lnTo>
                  <a:lnTo>
                    <a:pt x="142649" y="35074"/>
                  </a:lnTo>
                  <a:lnTo>
                    <a:pt x="135257" y="34396"/>
                  </a:lnTo>
                  <a:close/>
                </a:path>
                <a:path w="1263650" h="158115">
                  <a:moveTo>
                    <a:pt x="178680" y="145597"/>
                  </a:moveTo>
                  <a:lnTo>
                    <a:pt x="178680" y="156592"/>
                  </a:lnTo>
                  <a:lnTo>
                    <a:pt x="180041" y="156906"/>
                  </a:lnTo>
                  <a:lnTo>
                    <a:pt x="181664" y="157167"/>
                  </a:lnTo>
                  <a:lnTo>
                    <a:pt x="183549" y="157377"/>
                  </a:lnTo>
                  <a:lnTo>
                    <a:pt x="185434" y="157691"/>
                  </a:lnTo>
                  <a:lnTo>
                    <a:pt x="187632" y="157848"/>
                  </a:lnTo>
                  <a:lnTo>
                    <a:pt x="195590" y="157848"/>
                  </a:lnTo>
                  <a:lnTo>
                    <a:pt x="200198" y="156749"/>
                  </a:lnTo>
                  <a:lnTo>
                    <a:pt x="203967" y="154550"/>
                  </a:lnTo>
                  <a:lnTo>
                    <a:pt x="207841" y="152456"/>
                  </a:lnTo>
                  <a:lnTo>
                    <a:pt x="211087" y="149419"/>
                  </a:lnTo>
                  <a:lnTo>
                    <a:pt x="212982" y="146540"/>
                  </a:lnTo>
                  <a:lnTo>
                    <a:pt x="186166" y="146540"/>
                  </a:lnTo>
                  <a:lnTo>
                    <a:pt x="184439" y="146435"/>
                  </a:lnTo>
                  <a:lnTo>
                    <a:pt x="181193" y="146016"/>
                  </a:lnTo>
                  <a:lnTo>
                    <a:pt x="179832" y="145807"/>
                  </a:lnTo>
                  <a:lnTo>
                    <a:pt x="178680" y="145597"/>
                  </a:lnTo>
                  <a:close/>
                </a:path>
                <a:path w="1263650" h="158115">
                  <a:moveTo>
                    <a:pt x="191873" y="35967"/>
                  </a:moveTo>
                  <a:lnTo>
                    <a:pt x="177109" y="35967"/>
                  </a:lnTo>
                  <a:lnTo>
                    <a:pt x="211035" y="120467"/>
                  </a:lnTo>
                  <a:lnTo>
                    <a:pt x="206637" y="131619"/>
                  </a:lnTo>
                  <a:lnTo>
                    <a:pt x="205485" y="134655"/>
                  </a:lnTo>
                  <a:lnTo>
                    <a:pt x="204072" y="137273"/>
                  </a:lnTo>
                  <a:lnTo>
                    <a:pt x="202396" y="139472"/>
                  </a:lnTo>
                  <a:lnTo>
                    <a:pt x="200721" y="141775"/>
                  </a:lnTo>
                  <a:lnTo>
                    <a:pt x="198679" y="143503"/>
                  </a:lnTo>
                  <a:lnTo>
                    <a:pt x="196271" y="144655"/>
                  </a:lnTo>
                  <a:lnTo>
                    <a:pt x="193967" y="145911"/>
                  </a:lnTo>
                  <a:lnTo>
                    <a:pt x="191193" y="146540"/>
                  </a:lnTo>
                  <a:lnTo>
                    <a:pt x="212982" y="146540"/>
                  </a:lnTo>
                  <a:lnTo>
                    <a:pt x="213705" y="145440"/>
                  </a:lnTo>
                  <a:lnTo>
                    <a:pt x="216427" y="141566"/>
                  </a:lnTo>
                  <a:lnTo>
                    <a:pt x="218783" y="137011"/>
                  </a:lnTo>
                  <a:lnTo>
                    <a:pt x="230225" y="106803"/>
                  </a:lnTo>
                  <a:lnTo>
                    <a:pt x="217160" y="106803"/>
                  </a:lnTo>
                  <a:lnTo>
                    <a:pt x="216742" y="104499"/>
                  </a:lnTo>
                  <a:lnTo>
                    <a:pt x="216166" y="102143"/>
                  </a:lnTo>
                  <a:lnTo>
                    <a:pt x="215433" y="99735"/>
                  </a:lnTo>
                  <a:lnTo>
                    <a:pt x="214700" y="97222"/>
                  </a:lnTo>
                  <a:lnTo>
                    <a:pt x="213862" y="94656"/>
                  </a:lnTo>
                  <a:lnTo>
                    <a:pt x="212920" y="92039"/>
                  </a:lnTo>
                  <a:lnTo>
                    <a:pt x="212082" y="89421"/>
                  </a:lnTo>
                  <a:lnTo>
                    <a:pt x="211140" y="86698"/>
                  </a:lnTo>
                  <a:lnTo>
                    <a:pt x="210033" y="83714"/>
                  </a:lnTo>
                  <a:lnTo>
                    <a:pt x="191873" y="35967"/>
                  </a:lnTo>
                  <a:close/>
                </a:path>
                <a:path w="1263650" h="158115">
                  <a:moveTo>
                    <a:pt x="257054" y="35967"/>
                  </a:moveTo>
                  <a:lnTo>
                    <a:pt x="242133" y="35967"/>
                  </a:lnTo>
                  <a:lnTo>
                    <a:pt x="224960" y="83871"/>
                  </a:lnTo>
                  <a:lnTo>
                    <a:pt x="223548" y="88007"/>
                  </a:lnTo>
                  <a:lnTo>
                    <a:pt x="222134" y="92300"/>
                  </a:lnTo>
                  <a:lnTo>
                    <a:pt x="220773" y="96593"/>
                  </a:lnTo>
                  <a:lnTo>
                    <a:pt x="219412" y="100782"/>
                  </a:lnTo>
                  <a:lnTo>
                    <a:pt x="218417" y="104185"/>
                  </a:lnTo>
                  <a:lnTo>
                    <a:pt x="217789" y="106803"/>
                  </a:lnTo>
                  <a:lnTo>
                    <a:pt x="230225" y="106803"/>
                  </a:lnTo>
                  <a:lnTo>
                    <a:pt x="257054" y="35967"/>
                  </a:lnTo>
                  <a:close/>
                </a:path>
                <a:path w="1263650" h="158115">
                  <a:moveTo>
                    <a:pt x="321728" y="35967"/>
                  </a:moveTo>
                  <a:lnTo>
                    <a:pt x="270368" y="35967"/>
                  </a:lnTo>
                  <a:lnTo>
                    <a:pt x="270368" y="120153"/>
                  </a:lnTo>
                  <a:lnTo>
                    <a:pt x="284190" y="120153"/>
                  </a:lnTo>
                  <a:lnTo>
                    <a:pt x="284190" y="47590"/>
                  </a:lnTo>
                  <a:lnTo>
                    <a:pt x="321728" y="47590"/>
                  </a:lnTo>
                  <a:lnTo>
                    <a:pt x="321728" y="35967"/>
                  </a:lnTo>
                  <a:close/>
                </a:path>
                <a:path w="1263650" h="158115">
                  <a:moveTo>
                    <a:pt x="378823" y="34396"/>
                  </a:moveTo>
                  <a:lnTo>
                    <a:pt x="363117" y="34396"/>
                  </a:lnTo>
                  <a:lnTo>
                    <a:pt x="356154" y="36124"/>
                  </a:lnTo>
                  <a:lnTo>
                    <a:pt x="350290" y="39579"/>
                  </a:lnTo>
                  <a:lnTo>
                    <a:pt x="344426" y="42930"/>
                  </a:lnTo>
                  <a:lnTo>
                    <a:pt x="339924" y="47851"/>
                  </a:lnTo>
                  <a:lnTo>
                    <a:pt x="336782" y="54343"/>
                  </a:lnTo>
                  <a:lnTo>
                    <a:pt x="333641" y="60731"/>
                  </a:lnTo>
                  <a:lnTo>
                    <a:pt x="332196" y="67956"/>
                  </a:lnTo>
                  <a:lnTo>
                    <a:pt x="332070" y="84918"/>
                  </a:lnTo>
                  <a:lnTo>
                    <a:pt x="333013" y="91149"/>
                  </a:lnTo>
                  <a:lnTo>
                    <a:pt x="360028" y="120781"/>
                  </a:lnTo>
                  <a:lnTo>
                    <a:pt x="365159" y="121724"/>
                  </a:lnTo>
                  <a:lnTo>
                    <a:pt x="376676" y="121724"/>
                  </a:lnTo>
                  <a:lnTo>
                    <a:pt x="399294" y="110258"/>
                  </a:lnTo>
                  <a:lnTo>
                    <a:pt x="365368" y="110258"/>
                  </a:lnTo>
                  <a:lnTo>
                    <a:pt x="360708" y="108949"/>
                  </a:lnTo>
                  <a:lnTo>
                    <a:pt x="346363" y="67956"/>
                  </a:lnTo>
                  <a:lnTo>
                    <a:pt x="348300" y="60155"/>
                  </a:lnTo>
                  <a:lnTo>
                    <a:pt x="356049" y="48846"/>
                  </a:lnTo>
                  <a:lnTo>
                    <a:pt x="362279" y="46019"/>
                  </a:lnTo>
                  <a:lnTo>
                    <a:pt x="400006" y="46019"/>
                  </a:lnTo>
                  <a:lnTo>
                    <a:pt x="397147" y="42930"/>
                  </a:lnTo>
                  <a:lnTo>
                    <a:pt x="391283" y="39579"/>
                  </a:lnTo>
                  <a:lnTo>
                    <a:pt x="385524" y="36124"/>
                  </a:lnTo>
                  <a:lnTo>
                    <a:pt x="378823" y="34396"/>
                  </a:lnTo>
                  <a:close/>
                </a:path>
                <a:path w="1263650" h="158115">
                  <a:moveTo>
                    <a:pt x="400006" y="46019"/>
                  </a:moveTo>
                  <a:lnTo>
                    <a:pt x="376624" y="46019"/>
                  </a:lnTo>
                  <a:lnTo>
                    <a:pt x="381284" y="47328"/>
                  </a:lnTo>
                  <a:lnTo>
                    <a:pt x="384844" y="49946"/>
                  </a:lnTo>
                  <a:lnTo>
                    <a:pt x="388509" y="52459"/>
                  </a:lnTo>
                  <a:lnTo>
                    <a:pt x="391231" y="56071"/>
                  </a:lnTo>
                  <a:lnTo>
                    <a:pt x="394791" y="65495"/>
                  </a:lnTo>
                  <a:lnTo>
                    <a:pt x="395681" y="71202"/>
                  </a:lnTo>
                  <a:lnTo>
                    <a:pt x="395616" y="84918"/>
                  </a:lnTo>
                  <a:lnTo>
                    <a:pt x="394791" y="90259"/>
                  </a:lnTo>
                  <a:lnTo>
                    <a:pt x="393011" y="95180"/>
                  </a:lnTo>
                  <a:lnTo>
                    <a:pt x="391336" y="99996"/>
                  </a:lnTo>
                  <a:lnTo>
                    <a:pt x="388666" y="103714"/>
                  </a:lnTo>
                  <a:lnTo>
                    <a:pt x="381336" y="108949"/>
                  </a:lnTo>
                  <a:lnTo>
                    <a:pt x="376676" y="110258"/>
                  </a:lnTo>
                  <a:lnTo>
                    <a:pt x="399294" y="110258"/>
                  </a:lnTo>
                  <a:lnTo>
                    <a:pt x="402749" y="106488"/>
                  </a:lnTo>
                  <a:lnTo>
                    <a:pt x="405367" y="101934"/>
                  </a:lnTo>
                  <a:lnTo>
                    <a:pt x="407147" y="96593"/>
                  </a:lnTo>
                  <a:lnTo>
                    <a:pt x="409032" y="91149"/>
                  </a:lnTo>
                  <a:lnTo>
                    <a:pt x="409974" y="84918"/>
                  </a:lnTo>
                  <a:lnTo>
                    <a:pt x="409974" y="68584"/>
                  </a:lnTo>
                  <a:lnTo>
                    <a:pt x="408299" y="60731"/>
                  </a:lnTo>
                  <a:lnTo>
                    <a:pt x="404948" y="54343"/>
                  </a:lnTo>
                  <a:lnTo>
                    <a:pt x="401702" y="47851"/>
                  </a:lnTo>
                  <a:lnTo>
                    <a:pt x="400006" y="46019"/>
                  </a:lnTo>
                  <a:close/>
                </a:path>
                <a:path w="1263650" h="158115">
                  <a:moveTo>
                    <a:pt x="473972" y="35967"/>
                  </a:moveTo>
                  <a:lnTo>
                    <a:pt x="431879" y="35967"/>
                  </a:lnTo>
                  <a:lnTo>
                    <a:pt x="431879" y="120153"/>
                  </a:lnTo>
                  <a:lnTo>
                    <a:pt x="474234" y="120153"/>
                  </a:lnTo>
                  <a:lnTo>
                    <a:pt x="479417" y="119577"/>
                  </a:lnTo>
                  <a:lnTo>
                    <a:pt x="498508" y="109001"/>
                  </a:lnTo>
                  <a:lnTo>
                    <a:pt x="445701" y="109001"/>
                  </a:lnTo>
                  <a:lnTo>
                    <a:pt x="445701" y="81987"/>
                  </a:lnTo>
                  <a:lnTo>
                    <a:pt x="496847" y="81987"/>
                  </a:lnTo>
                  <a:lnTo>
                    <a:pt x="492558" y="78636"/>
                  </a:lnTo>
                  <a:lnTo>
                    <a:pt x="488003" y="76751"/>
                  </a:lnTo>
                  <a:lnTo>
                    <a:pt x="482768" y="76018"/>
                  </a:lnTo>
                  <a:lnTo>
                    <a:pt x="482768" y="75390"/>
                  </a:lnTo>
                  <a:lnTo>
                    <a:pt x="487689" y="74343"/>
                  </a:lnTo>
                  <a:lnTo>
                    <a:pt x="491720" y="72353"/>
                  </a:lnTo>
                  <a:lnTo>
                    <a:pt x="493684" y="70521"/>
                  </a:lnTo>
                  <a:lnTo>
                    <a:pt x="445701" y="70521"/>
                  </a:lnTo>
                  <a:lnTo>
                    <a:pt x="445701" y="47433"/>
                  </a:lnTo>
                  <a:lnTo>
                    <a:pt x="497965" y="47433"/>
                  </a:lnTo>
                  <a:lnTo>
                    <a:pt x="495333" y="44605"/>
                  </a:lnTo>
                  <a:lnTo>
                    <a:pt x="492610" y="41464"/>
                  </a:lnTo>
                  <a:lnTo>
                    <a:pt x="488841" y="39265"/>
                  </a:lnTo>
                  <a:lnTo>
                    <a:pt x="484024" y="38009"/>
                  </a:lnTo>
                  <a:lnTo>
                    <a:pt x="479312" y="36648"/>
                  </a:lnTo>
                  <a:lnTo>
                    <a:pt x="473972" y="35967"/>
                  </a:lnTo>
                  <a:close/>
                </a:path>
                <a:path w="1263650" h="158115">
                  <a:moveTo>
                    <a:pt x="496847" y="81987"/>
                  </a:moveTo>
                  <a:lnTo>
                    <a:pt x="473396" y="81987"/>
                  </a:lnTo>
                  <a:lnTo>
                    <a:pt x="478789" y="83034"/>
                  </a:lnTo>
                  <a:lnTo>
                    <a:pt x="486119" y="87222"/>
                  </a:lnTo>
                  <a:lnTo>
                    <a:pt x="487951" y="90677"/>
                  </a:lnTo>
                  <a:lnTo>
                    <a:pt x="487951" y="100415"/>
                  </a:lnTo>
                  <a:lnTo>
                    <a:pt x="486119" y="103923"/>
                  </a:lnTo>
                  <a:lnTo>
                    <a:pt x="482454" y="106017"/>
                  </a:lnTo>
                  <a:lnTo>
                    <a:pt x="478789" y="108007"/>
                  </a:lnTo>
                  <a:lnTo>
                    <a:pt x="473501" y="109001"/>
                  </a:lnTo>
                  <a:lnTo>
                    <a:pt x="498508" y="109001"/>
                  </a:lnTo>
                  <a:lnTo>
                    <a:pt x="498945" y="108426"/>
                  </a:lnTo>
                  <a:lnTo>
                    <a:pt x="500202" y="105389"/>
                  </a:lnTo>
                  <a:lnTo>
                    <a:pt x="501563" y="102352"/>
                  </a:lnTo>
                  <a:lnTo>
                    <a:pt x="502244" y="99054"/>
                  </a:lnTo>
                  <a:lnTo>
                    <a:pt x="502244" y="89211"/>
                  </a:lnTo>
                  <a:lnTo>
                    <a:pt x="500307" y="84604"/>
                  </a:lnTo>
                  <a:lnTo>
                    <a:pt x="496847" y="81987"/>
                  </a:lnTo>
                  <a:close/>
                </a:path>
                <a:path w="1263650" h="158115">
                  <a:moveTo>
                    <a:pt x="497965" y="47433"/>
                  </a:moveTo>
                  <a:lnTo>
                    <a:pt x="473711" y="47433"/>
                  </a:lnTo>
                  <a:lnTo>
                    <a:pt x="478370" y="48375"/>
                  </a:lnTo>
                  <a:lnTo>
                    <a:pt x="481197" y="50260"/>
                  </a:lnTo>
                  <a:lnTo>
                    <a:pt x="484129" y="52040"/>
                  </a:lnTo>
                  <a:lnTo>
                    <a:pt x="485595" y="54919"/>
                  </a:lnTo>
                  <a:lnTo>
                    <a:pt x="485595" y="62877"/>
                  </a:lnTo>
                  <a:lnTo>
                    <a:pt x="483815" y="65809"/>
                  </a:lnTo>
                  <a:lnTo>
                    <a:pt x="476695" y="69579"/>
                  </a:lnTo>
                  <a:lnTo>
                    <a:pt x="471512" y="70521"/>
                  </a:lnTo>
                  <a:lnTo>
                    <a:pt x="493684" y="70521"/>
                  </a:lnTo>
                  <a:lnTo>
                    <a:pt x="498003" y="66490"/>
                  </a:lnTo>
                  <a:lnTo>
                    <a:pt x="499574" y="62406"/>
                  </a:lnTo>
                  <a:lnTo>
                    <a:pt x="499574" y="51830"/>
                  </a:lnTo>
                  <a:lnTo>
                    <a:pt x="498160" y="47642"/>
                  </a:lnTo>
                  <a:lnTo>
                    <a:pt x="497965" y="47433"/>
                  </a:lnTo>
                  <a:close/>
                </a:path>
                <a:path w="1263650" h="158115">
                  <a:moveTo>
                    <a:pt x="581840" y="45705"/>
                  </a:moveTo>
                  <a:lnTo>
                    <a:pt x="559023" y="45705"/>
                  </a:lnTo>
                  <a:lnTo>
                    <a:pt x="563316" y="47066"/>
                  </a:lnTo>
                  <a:lnTo>
                    <a:pt x="569389" y="52511"/>
                  </a:lnTo>
                  <a:lnTo>
                    <a:pt x="570907" y="57380"/>
                  </a:lnTo>
                  <a:lnTo>
                    <a:pt x="570907" y="69421"/>
                  </a:lnTo>
                  <a:lnTo>
                    <a:pt x="556615" y="69893"/>
                  </a:lnTo>
                  <a:lnTo>
                    <a:pt x="546994" y="70599"/>
                  </a:lnTo>
                  <a:lnTo>
                    <a:pt x="516249" y="88374"/>
                  </a:lnTo>
                  <a:lnTo>
                    <a:pt x="516249" y="102405"/>
                  </a:lnTo>
                  <a:lnTo>
                    <a:pt x="537767" y="121724"/>
                  </a:lnTo>
                  <a:lnTo>
                    <a:pt x="547505" y="121724"/>
                  </a:lnTo>
                  <a:lnTo>
                    <a:pt x="569196" y="110572"/>
                  </a:lnTo>
                  <a:lnTo>
                    <a:pt x="541432" y="110572"/>
                  </a:lnTo>
                  <a:lnTo>
                    <a:pt x="537715" y="109473"/>
                  </a:lnTo>
                  <a:lnTo>
                    <a:pt x="534783" y="107274"/>
                  </a:lnTo>
                  <a:lnTo>
                    <a:pt x="531956" y="105075"/>
                  </a:lnTo>
                  <a:lnTo>
                    <a:pt x="530542" y="101619"/>
                  </a:lnTo>
                  <a:lnTo>
                    <a:pt x="530542" y="91567"/>
                  </a:lnTo>
                  <a:lnTo>
                    <a:pt x="570750" y="79002"/>
                  </a:lnTo>
                  <a:lnTo>
                    <a:pt x="584415" y="79002"/>
                  </a:lnTo>
                  <a:lnTo>
                    <a:pt x="584415" y="52982"/>
                  </a:lnTo>
                  <a:lnTo>
                    <a:pt x="581954" y="45810"/>
                  </a:lnTo>
                  <a:close/>
                </a:path>
                <a:path w="1263650" h="158115">
                  <a:moveTo>
                    <a:pt x="584415" y="108216"/>
                  </a:moveTo>
                  <a:lnTo>
                    <a:pt x="571693" y="108216"/>
                  </a:lnTo>
                  <a:lnTo>
                    <a:pt x="574363" y="120153"/>
                  </a:lnTo>
                  <a:lnTo>
                    <a:pt x="584415" y="120153"/>
                  </a:lnTo>
                  <a:lnTo>
                    <a:pt x="584415" y="108216"/>
                  </a:lnTo>
                  <a:close/>
                </a:path>
                <a:path w="1263650" h="158115">
                  <a:moveTo>
                    <a:pt x="584415" y="79002"/>
                  </a:moveTo>
                  <a:lnTo>
                    <a:pt x="570750" y="79002"/>
                  </a:lnTo>
                  <a:lnTo>
                    <a:pt x="570750" y="94709"/>
                  </a:lnTo>
                  <a:lnTo>
                    <a:pt x="568394" y="100782"/>
                  </a:lnTo>
                  <a:lnTo>
                    <a:pt x="563682" y="104761"/>
                  </a:lnTo>
                  <a:lnTo>
                    <a:pt x="558970" y="108635"/>
                  </a:lnTo>
                  <a:lnTo>
                    <a:pt x="553054" y="110572"/>
                  </a:lnTo>
                  <a:lnTo>
                    <a:pt x="569196" y="110572"/>
                  </a:lnTo>
                  <a:lnTo>
                    <a:pt x="571064" y="108216"/>
                  </a:lnTo>
                  <a:lnTo>
                    <a:pt x="584415" y="108216"/>
                  </a:lnTo>
                  <a:lnTo>
                    <a:pt x="584415" y="79002"/>
                  </a:lnTo>
                  <a:close/>
                </a:path>
                <a:path w="1263650" h="158115">
                  <a:moveTo>
                    <a:pt x="564520" y="34553"/>
                  </a:moveTo>
                  <a:lnTo>
                    <a:pt x="548814" y="34553"/>
                  </a:lnTo>
                  <a:lnTo>
                    <a:pt x="543578" y="35286"/>
                  </a:lnTo>
                  <a:lnTo>
                    <a:pt x="538552" y="36752"/>
                  </a:lnTo>
                  <a:lnTo>
                    <a:pt x="533526" y="38114"/>
                  </a:lnTo>
                  <a:lnTo>
                    <a:pt x="529181" y="39789"/>
                  </a:lnTo>
                  <a:lnTo>
                    <a:pt x="525516" y="41778"/>
                  </a:lnTo>
                  <a:lnTo>
                    <a:pt x="529757" y="52145"/>
                  </a:lnTo>
                  <a:lnTo>
                    <a:pt x="533212" y="50469"/>
                  </a:lnTo>
                  <a:lnTo>
                    <a:pt x="536929" y="49003"/>
                  </a:lnTo>
                  <a:lnTo>
                    <a:pt x="540908" y="47747"/>
                  </a:lnTo>
                  <a:lnTo>
                    <a:pt x="544887" y="46386"/>
                  </a:lnTo>
                  <a:lnTo>
                    <a:pt x="549076" y="45705"/>
                  </a:lnTo>
                  <a:lnTo>
                    <a:pt x="581840" y="45705"/>
                  </a:lnTo>
                  <a:lnTo>
                    <a:pt x="572111" y="36805"/>
                  </a:lnTo>
                  <a:lnTo>
                    <a:pt x="564520" y="34553"/>
                  </a:lnTo>
                  <a:close/>
                </a:path>
                <a:path w="1263650" h="158115">
                  <a:moveTo>
                    <a:pt x="671514" y="35967"/>
                  </a:moveTo>
                  <a:lnTo>
                    <a:pt x="624814" y="35967"/>
                  </a:lnTo>
                  <a:lnTo>
                    <a:pt x="617589" y="38114"/>
                  </a:lnTo>
                  <a:lnTo>
                    <a:pt x="612144" y="42407"/>
                  </a:lnTo>
                  <a:lnTo>
                    <a:pt x="606699" y="46595"/>
                  </a:lnTo>
                  <a:lnTo>
                    <a:pt x="603977" y="52720"/>
                  </a:lnTo>
                  <a:lnTo>
                    <a:pt x="603988" y="65757"/>
                  </a:lnTo>
                  <a:lnTo>
                    <a:pt x="604919" y="69840"/>
                  </a:lnTo>
                  <a:lnTo>
                    <a:pt x="623609" y="84814"/>
                  </a:lnTo>
                  <a:lnTo>
                    <a:pt x="599579" y="120153"/>
                  </a:lnTo>
                  <a:lnTo>
                    <a:pt x="615599" y="120153"/>
                  </a:lnTo>
                  <a:lnTo>
                    <a:pt x="637274" y="86698"/>
                  </a:lnTo>
                  <a:lnTo>
                    <a:pt x="671514" y="86698"/>
                  </a:lnTo>
                  <a:lnTo>
                    <a:pt x="671514" y="75233"/>
                  </a:lnTo>
                  <a:lnTo>
                    <a:pt x="631410" y="75233"/>
                  </a:lnTo>
                  <a:lnTo>
                    <a:pt x="626332" y="74081"/>
                  </a:lnTo>
                  <a:lnTo>
                    <a:pt x="622667" y="71777"/>
                  </a:lnTo>
                  <a:lnTo>
                    <a:pt x="619107" y="69369"/>
                  </a:lnTo>
                  <a:lnTo>
                    <a:pt x="617327" y="65757"/>
                  </a:lnTo>
                  <a:lnTo>
                    <a:pt x="617327" y="56961"/>
                  </a:lnTo>
                  <a:lnTo>
                    <a:pt x="618688" y="53715"/>
                  </a:lnTo>
                  <a:lnTo>
                    <a:pt x="621411" y="51202"/>
                  </a:lnTo>
                  <a:lnTo>
                    <a:pt x="624238" y="48689"/>
                  </a:lnTo>
                  <a:lnTo>
                    <a:pt x="628845" y="47433"/>
                  </a:lnTo>
                  <a:lnTo>
                    <a:pt x="671514" y="47433"/>
                  </a:lnTo>
                  <a:lnTo>
                    <a:pt x="671514" y="35967"/>
                  </a:lnTo>
                  <a:close/>
                </a:path>
                <a:path w="1263650" h="158115">
                  <a:moveTo>
                    <a:pt x="671514" y="86698"/>
                  </a:moveTo>
                  <a:lnTo>
                    <a:pt x="657692" y="86698"/>
                  </a:lnTo>
                  <a:lnTo>
                    <a:pt x="657692" y="120153"/>
                  </a:lnTo>
                  <a:lnTo>
                    <a:pt x="671514" y="120153"/>
                  </a:lnTo>
                  <a:lnTo>
                    <a:pt x="671514" y="86698"/>
                  </a:lnTo>
                  <a:close/>
                </a:path>
                <a:path w="1263650" h="158115">
                  <a:moveTo>
                    <a:pt x="671514" y="47433"/>
                  </a:moveTo>
                  <a:lnTo>
                    <a:pt x="657692" y="47433"/>
                  </a:lnTo>
                  <a:lnTo>
                    <a:pt x="657692" y="75233"/>
                  </a:lnTo>
                  <a:lnTo>
                    <a:pt x="671514" y="75233"/>
                  </a:lnTo>
                  <a:lnTo>
                    <a:pt x="671514" y="47433"/>
                  </a:lnTo>
                  <a:close/>
                </a:path>
                <a:path w="1263650" h="158115">
                  <a:moveTo>
                    <a:pt x="781911" y="34396"/>
                  </a:moveTo>
                  <a:lnTo>
                    <a:pt x="766205" y="34396"/>
                  </a:lnTo>
                  <a:lnTo>
                    <a:pt x="759242" y="36124"/>
                  </a:lnTo>
                  <a:lnTo>
                    <a:pt x="753378" y="39579"/>
                  </a:lnTo>
                  <a:lnTo>
                    <a:pt x="747514" y="42930"/>
                  </a:lnTo>
                  <a:lnTo>
                    <a:pt x="743012" y="47851"/>
                  </a:lnTo>
                  <a:lnTo>
                    <a:pt x="739871" y="54343"/>
                  </a:lnTo>
                  <a:lnTo>
                    <a:pt x="736729" y="60731"/>
                  </a:lnTo>
                  <a:lnTo>
                    <a:pt x="735284" y="67956"/>
                  </a:lnTo>
                  <a:lnTo>
                    <a:pt x="735159" y="84918"/>
                  </a:lnTo>
                  <a:lnTo>
                    <a:pt x="736101" y="91149"/>
                  </a:lnTo>
                  <a:lnTo>
                    <a:pt x="763116" y="120781"/>
                  </a:lnTo>
                  <a:lnTo>
                    <a:pt x="768247" y="121724"/>
                  </a:lnTo>
                  <a:lnTo>
                    <a:pt x="779765" y="121724"/>
                  </a:lnTo>
                  <a:lnTo>
                    <a:pt x="802382" y="110258"/>
                  </a:lnTo>
                  <a:lnTo>
                    <a:pt x="768456" y="110258"/>
                  </a:lnTo>
                  <a:lnTo>
                    <a:pt x="763797" y="108949"/>
                  </a:lnTo>
                  <a:lnTo>
                    <a:pt x="749451" y="67956"/>
                  </a:lnTo>
                  <a:lnTo>
                    <a:pt x="751389" y="60155"/>
                  </a:lnTo>
                  <a:lnTo>
                    <a:pt x="759137" y="48846"/>
                  </a:lnTo>
                  <a:lnTo>
                    <a:pt x="765367" y="46019"/>
                  </a:lnTo>
                  <a:lnTo>
                    <a:pt x="803094" y="46019"/>
                  </a:lnTo>
                  <a:lnTo>
                    <a:pt x="800235" y="42930"/>
                  </a:lnTo>
                  <a:lnTo>
                    <a:pt x="794372" y="39579"/>
                  </a:lnTo>
                  <a:lnTo>
                    <a:pt x="788613" y="36124"/>
                  </a:lnTo>
                  <a:lnTo>
                    <a:pt x="781911" y="34396"/>
                  </a:lnTo>
                  <a:close/>
                </a:path>
                <a:path w="1263650" h="158115">
                  <a:moveTo>
                    <a:pt x="803094" y="46019"/>
                  </a:moveTo>
                  <a:lnTo>
                    <a:pt x="779712" y="46019"/>
                  </a:lnTo>
                  <a:lnTo>
                    <a:pt x="784372" y="47328"/>
                  </a:lnTo>
                  <a:lnTo>
                    <a:pt x="787932" y="49946"/>
                  </a:lnTo>
                  <a:lnTo>
                    <a:pt x="791597" y="52459"/>
                  </a:lnTo>
                  <a:lnTo>
                    <a:pt x="794319" y="56071"/>
                  </a:lnTo>
                  <a:lnTo>
                    <a:pt x="797879" y="65495"/>
                  </a:lnTo>
                  <a:lnTo>
                    <a:pt x="798769" y="71202"/>
                  </a:lnTo>
                  <a:lnTo>
                    <a:pt x="798705" y="84918"/>
                  </a:lnTo>
                  <a:lnTo>
                    <a:pt x="797879" y="90259"/>
                  </a:lnTo>
                  <a:lnTo>
                    <a:pt x="796099" y="95180"/>
                  </a:lnTo>
                  <a:lnTo>
                    <a:pt x="794424" y="99996"/>
                  </a:lnTo>
                  <a:lnTo>
                    <a:pt x="791754" y="103714"/>
                  </a:lnTo>
                  <a:lnTo>
                    <a:pt x="784424" y="108949"/>
                  </a:lnTo>
                  <a:lnTo>
                    <a:pt x="779765" y="110258"/>
                  </a:lnTo>
                  <a:lnTo>
                    <a:pt x="802382" y="110258"/>
                  </a:lnTo>
                  <a:lnTo>
                    <a:pt x="805837" y="106488"/>
                  </a:lnTo>
                  <a:lnTo>
                    <a:pt x="808455" y="101934"/>
                  </a:lnTo>
                  <a:lnTo>
                    <a:pt x="810235" y="96593"/>
                  </a:lnTo>
                  <a:lnTo>
                    <a:pt x="812120" y="91149"/>
                  </a:lnTo>
                  <a:lnTo>
                    <a:pt x="813062" y="84918"/>
                  </a:lnTo>
                  <a:lnTo>
                    <a:pt x="813062" y="68584"/>
                  </a:lnTo>
                  <a:lnTo>
                    <a:pt x="811387" y="60731"/>
                  </a:lnTo>
                  <a:lnTo>
                    <a:pt x="808036" y="54343"/>
                  </a:lnTo>
                  <a:lnTo>
                    <a:pt x="804790" y="47851"/>
                  </a:lnTo>
                  <a:lnTo>
                    <a:pt x="803094" y="46019"/>
                  </a:lnTo>
                  <a:close/>
                </a:path>
                <a:path w="1263650" h="158115">
                  <a:moveTo>
                    <a:pt x="846276" y="35967"/>
                  </a:moveTo>
                  <a:lnTo>
                    <a:pt x="834967" y="35967"/>
                  </a:lnTo>
                  <a:lnTo>
                    <a:pt x="834967" y="157848"/>
                  </a:lnTo>
                  <a:lnTo>
                    <a:pt x="848789" y="157848"/>
                  </a:lnTo>
                  <a:lnTo>
                    <a:pt x="848676" y="118844"/>
                  </a:lnTo>
                  <a:lnTo>
                    <a:pt x="848266" y="113504"/>
                  </a:lnTo>
                  <a:lnTo>
                    <a:pt x="848056" y="111253"/>
                  </a:lnTo>
                  <a:lnTo>
                    <a:pt x="847847" y="109473"/>
                  </a:lnTo>
                  <a:lnTo>
                    <a:pt x="863736" y="109473"/>
                  </a:lnTo>
                  <a:lnTo>
                    <a:pt x="848789" y="84814"/>
                  </a:lnTo>
                  <a:lnTo>
                    <a:pt x="848894" y="68636"/>
                  </a:lnTo>
                  <a:lnTo>
                    <a:pt x="849731" y="63191"/>
                  </a:lnTo>
                  <a:lnTo>
                    <a:pt x="852873" y="54605"/>
                  </a:lnTo>
                  <a:lnTo>
                    <a:pt x="855386" y="51412"/>
                  </a:lnTo>
                  <a:lnTo>
                    <a:pt x="858841" y="49317"/>
                  </a:lnTo>
                  <a:lnTo>
                    <a:pt x="861803" y="47433"/>
                  </a:lnTo>
                  <a:lnTo>
                    <a:pt x="848161" y="47433"/>
                  </a:lnTo>
                  <a:lnTo>
                    <a:pt x="846276" y="35967"/>
                  </a:lnTo>
                  <a:close/>
                </a:path>
                <a:path w="1263650" h="158115">
                  <a:moveTo>
                    <a:pt x="863736" y="109473"/>
                  </a:moveTo>
                  <a:lnTo>
                    <a:pt x="848789" y="109473"/>
                  </a:lnTo>
                  <a:lnTo>
                    <a:pt x="850464" y="111671"/>
                  </a:lnTo>
                  <a:lnTo>
                    <a:pt x="870569" y="121724"/>
                  </a:lnTo>
                  <a:lnTo>
                    <a:pt x="881877" y="121724"/>
                  </a:lnTo>
                  <a:lnTo>
                    <a:pt x="887950" y="120101"/>
                  </a:lnTo>
                  <a:lnTo>
                    <a:pt x="898316" y="113504"/>
                  </a:lnTo>
                  <a:lnTo>
                    <a:pt x="900975" y="110258"/>
                  </a:lnTo>
                  <a:lnTo>
                    <a:pt x="866747" y="110258"/>
                  </a:lnTo>
                  <a:lnTo>
                    <a:pt x="863736" y="109473"/>
                  </a:lnTo>
                  <a:close/>
                </a:path>
                <a:path w="1263650" h="158115">
                  <a:moveTo>
                    <a:pt x="900531" y="46019"/>
                  </a:moveTo>
                  <a:lnTo>
                    <a:pt x="880254" y="46019"/>
                  </a:lnTo>
                  <a:lnTo>
                    <a:pt x="885961" y="48899"/>
                  </a:lnTo>
                  <a:lnTo>
                    <a:pt x="889625" y="54658"/>
                  </a:lnTo>
                  <a:lnTo>
                    <a:pt x="893395" y="60417"/>
                  </a:lnTo>
                  <a:lnTo>
                    <a:pt x="895172" y="67674"/>
                  </a:lnTo>
                  <a:lnTo>
                    <a:pt x="895162" y="84814"/>
                  </a:lnTo>
                  <a:lnTo>
                    <a:pt x="894442" y="89630"/>
                  </a:lnTo>
                  <a:lnTo>
                    <a:pt x="892767" y="94552"/>
                  </a:lnTo>
                  <a:lnTo>
                    <a:pt x="891196" y="99368"/>
                  </a:lnTo>
                  <a:lnTo>
                    <a:pt x="888736" y="103190"/>
                  </a:lnTo>
                  <a:lnTo>
                    <a:pt x="885385" y="106017"/>
                  </a:lnTo>
                  <a:lnTo>
                    <a:pt x="882139" y="108844"/>
                  </a:lnTo>
                  <a:lnTo>
                    <a:pt x="877951" y="110258"/>
                  </a:lnTo>
                  <a:lnTo>
                    <a:pt x="900975" y="110258"/>
                  </a:lnTo>
                  <a:lnTo>
                    <a:pt x="902348" y="108583"/>
                  </a:lnTo>
                  <a:lnTo>
                    <a:pt x="905175" y="102091"/>
                  </a:lnTo>
                  <a:lnTo>
                    <a:pt x="908107" y="95494"/>
                  </a:lnTo>
                  <a:lnTo>
                    <a:pt x="909573" y="87431"/>
                  </a:lnTo>
                  <a:lnTo>
                    <a:pt x="909573" y="77903"/>
                  </a:lnTo>
                  <a:lnTo>
                    <a:pt x="908974" y="67674"/>
                  </a:lnTo>
                  <a:lnTo>
                    <a:pt x="907177" y="58820"/>
                  </a:lnTo>
                  <a:lnTo>
                    <a:pt x="904183" y="51340"/>
                  </a:lnTo>
                  <a:lnTo>
                    <a:pt x="900531" y="46019"/>
                  </a:lnTo>
                  <a:close/>
                </a:path>
                <a:path w="1263650" h="158115">
                  <a:moveTo>
                    <a:pt x="875019" y="34396"/>
                  </a:moveTo>
                  <a:lnTo>
                    <a:pt x="870516" y="34396"/>
                  </a:lnTo>
                  <a:lnTo>
                    <a:pt x="866590" y="34972"/>
                  </a:lnTo>
                  <a:lnTo>
                    <a:pt x="848789" y="47433"/>
                  </a:lnTo>
                  <a:lnTo>
                    <a:pt x="861803" y="47433"/>
                  </a:lnTo>
                  <a:lnTo>
                    <a:pt x="862296" y="47118"/>
                  </a:lnTo>
                  <a:lnTo>
                    <a:pt x="866851" y="46019"/>
                  </a:lnTo>
                  <a:lnTo>
                    <a:pt x="900531" y="46019"/>
                  </a:lnTo>
                  <a:lnTo>
                    <a:pt x="899992" y="45234"/>
                  </a:lnTo>
                  <a:lnTo>
                    <a:pt x="894897" y="40492"/>
                  </a:lnTo>
                  <a:lnTo>
                    <a:pt x="889037" y="37106"/>
                  </a:lnTo>
                  <a:lnTo>
                    <a:pt x="882411" y="35074"/>
                  </a:lnTo>
                  <a:lnTo>
                    <a:pt x="875019" y="34396"/>
                  </a:lnTo>
                  <a:close/>
                </a:path>
                <a:path w="1263650" h="158115">
                  <a:moveTo>
                    <a:pt x="1000549" y="0"/>
                  </a:moveTo>
                  <a:lnTo>
                    <a:pt x="954215" y="8847"/>
                  </a:lnTo>
                  <a:lnTo>
                    <a:pt x="929232" y="45106"/>
                  </a:lnTo>
                  <a:lnTo>
                    <a:pt x="927200" y="78060"/>
                  </a:lnTo>
                  <a:lnTo>
                    <a:pt x="928091" y="85547"/>
                  </a:lnTo>
                  <a:lnTo>
                    <a:pt x="949661" y="118425"/>
                  </a:lnTo>
                  <a:lnTo>
                    <a:pt x="959608" y="121724"/>
                  </a:lnTo>
                  <a:lnTo>
                    <a:pt x="973011" y="121724"/>
                  </a:lnTo>
                  <a:lnTo>
                    <a:pt x="961440" y="110258"/>
                  </a:lnTo>
                  <a:lnTo>
                    <a:pt x="957252" y="109158"/>
                  </a:lnTo>
                  <a:lnTo>
                    <a:pt x="941336" y="75023"/>
                  </a:lnTo>
                  <a:lnTo>
                    <a:pt x="941336" y="69893"/>
                  </a:lnTo>
                  <a:lnTo>
                    <a:pt x="956100" y="56385"/>
                  </a:lnTo>
                  <a:lnTo>
                    <a:pt x="957796" y="55443"/>
                  </a:lnTo>
                  <a:lnTo>
                    <a:pt x="942279" y="55443"/>
                  </a:lnTo>
                  <a:lnTo>
                    <a:pt x="942488" y="49579"/>
                  </a:lnTo>
                  <a:lnTo>
                    <a:pt x="955943" y="22460"/>
                  </a:lnTo>
                  <a:lnTo>
                    <a:pt x="958665" y="20679"/>
                  </a:lnTo>
                  <a:lnTo>
                    <a:pt x="961754" y="19423"/>
                  </a:lnTo>
                  <a:lnTo>
                    <a:pt x="967618" y="18166"/>
                  </a:lnTo>
                  <a:lnTo>
                    <a:pt x="970393" y="17643"/>
                  </a:lnTo>
                  <a:lnTo>
                    <a:pt x="973534" y="17119"/>
                  </a:lnTo>
                  <a:lnTo>
                    <a:pt x="976780" y="16491"/>
                  </a:lnTo>
                  <a:lnTo>
                    <a:pt x="980131" y="15915"/>
                  </a:lnTo>
                  <a:lnTo>
                    <a:pt x="983586" y="15392"/>
                  </a:lnTo>
                  <a:lnTo>
                    <a:pt x="987042" y="14763"/>
                  </a:lnTo>
                  <a:lnTo>
                    <a:pt x="990445" y="14188"/>
                  </a:lnTo>
                  <a:lnTo>
                    <a:pt x="993795" y="13664"/>
                  </a:lnTo>
                  <a:lnTo>
                    <a:pt x="997146" y="13036"/>
                  </a:lnTo>
                  <a:lnTo>
                    <a:pt x="1000183" y="12512"/>
                  </a:lnTo>
                  <a:lnTo>
                    <a:pt x="1002905" y="12093"/>
                  </a:lnTo>
                  <a:lnTo>
                    <a:pt x="1000549" y="0"/>
                  </a:lnTo>
                  <a:close/>
                </a:path>
                <a:path w="1263650" h="158115">
                  <a:moveTo>
                    <a:pt x="996884" y="53244"/>
                  </a:moveTo>
                  <a:lnTo>
                    <a:pt x="975995" y="53244"/>
                  </a:lnTo>
                  <a:lnTo>
                    <a:pt x="981230" y="55757"/>
                  </a:lnTo>
                  <a:lnTo>
                    <a:pt x="984372" y="60783"/>
                  </a:lnTo>
                  <a:lnTo>
                    <a:pt x="987617" y="65704"/>
                  </a:lnTo>
                  <a:lnTo>
                    <a:pt x="989152" y="72092"/>
                  </a:lnTo>
                  <a:lnTo>
                    <a:pt x="989240" y="88164"/>
                  </a:lnTo>
                  <a:lnTo>
                    <a:pt x="988298" y="93871"/>
                  </a:lnTo>
                  <a:lnTo>
                    <a:pt x="984529" y="102457"/>
                  </a:lnTo>
                  <a:lnTo>
                    <a:pt x="981858" y="105546"/>
                  </a:lnTo>
                  <a:lnTo>
                    <a:pt x="978403" y="107431"/>
                  </a:lnTo>
                  <a:lnTo>
                    <a:pt x="975052" y="109316"/>
                  </a:lnTo>
                  <a:lnTo>
                    <a:pt x="971073" y="110258"/>
                  </a:lnTo>
                  <a:lnTo>
                    <a:pt x="994832" y="110258"/>
                  </a:lnTo>
                  <a:lnTo>
                    <a:pt x="995732" y="109316"/>
                  </a:lnTo>
                  <a:lnTo>
                    <a:pt x="1002224" y="96750"/>
                  </a:lnTo>
                  <a:lnTo>
                    <a:pt x="1003847" y="88950"/>
                  </a:lnTo>
                  <a:lnTo>
                    <a:pt x="1003847" y="72092"/>
                  </a:lnTo>
                  <a:lnTo>
                    <a:pt x="1002591" y="65495"/>
                  </a:lnTo>
                  <a:lnTo>
                    <a:pt x="1000078" y="59841"/>
                  </a:lnTo>
                  <a:lnTo>
                    <a:pt x="997670" y="54186"/>
                  </a:lnTo>
                  <a:lnTo>
                    <a:pt x="996884" y="53244"/>
                  </a:lnTo>
                  <a:close/>
                </a:path>
                <a:path w="1263650" h="158115">
                  <a:moveTo>
                    <a:pt x="978194" y="41778"/>
                  </a:moveTo>
                  <a:lnTo>
                    <a:pt x="966257" y="41778"/>
                  </a:lnTo>
                  <a:lnTo>
                    <a:pt x="962121" y="42511"/>
                  </a:lnTo>
                  <a:lnTo>
                    <a:pt x="943221" y="55443"/>
                  </a:lnTo>
                  <a:lnTo>
                    <a:pt x="957796" y="55443"/>
                  </a:lnTo>
                  <a:lnTo>
                    <a:pt x="959870" y="54291"/>
                  </a:lnTo>
                  <a:lnTo>
                    <a:pt x="964058" y="53244"/>
                  </a:lnTo>
                  <a:lnTo>
                    <a:pt x="996884" y="53244"/>
                  </a:lnTo>
                  <a:lnTo>
                    <a:pt x="994005" y="49789"/>
                  </a:lnTo>
                  <a:lnTo>
                    <a:pt x="989083" y="46647"/>
                  </a:lnTo>
                  <a:lnTo>
                    <a:pt x="984267" y="43401"/>
                  </a:lnTo>
                  <a:lnTo>
                    <a:pt x="978194" y="41778"/>
                  </a:lnTo>
                  <a:close/>
                </a:path>
                <a:path w="1263650" h="158115">
                  <a:moveTo>
                    <a:pt x="1038658" y="35967"/>
                  </a:moveTo>
                  <a:lnTo>
                    <a:pt x="1025621" y="35967"/>
                  </a:lnTo>
                  <a:lnTo>
                    <a:pt x="1025621" y="120153"/>
                  </a:lnTo>
                  <a:lnTo>
                    <a:pt x="1042741" y="120153"/>
                  </a:lnTo>
                  <a:lnTo>
                    <a:pt x="1051434" y="106488"/>
                  </a:lnTo>
                  <a:lnTo>
                    <a:pt x="1037715" y="106488"/>
                  </a:lnTo>
                  <a:lnTo>
                    <a:pt x="1037820" y="105441"/>
                  </a:lnTo>
                  <a:lnTo>
                    <a:pt x="1037925" y="104080"/>
                  </a:lnTo>
                  <a:lnTo>
                    <a:pt x="1038448" y="94918"/>
                  </a:lnTo>
                  <a:lnTo>
                    <a:pt x="1038501" y="91410"/>
                  </a:lnTo>
                  <a:lnTo>
                    <a:pt x="1038605" y="89630"/>
                  </a:lnTo>
                  <a:lnTo>
                    <a:pt x="1038658" y="35967"/>
                  </a:lnTo>
                  <a:close/>
                </a:path>
                <a:path w="1263650" h="158115">
                  <a:moveTo>
                    <a:pt x="1099755" y="49789"/>
                  </a:moveTo>
                  <a:lnTo>
                    <a:pt x="1087504" y="49789"/>
                  </a:lnTo>
                  <a:lnTo>
                    <a:pt x="1087400" y="51150"/>
                  </a:lnTo>
                  <a:lnTo>
                    <a:pt x="1087295" y="53192"/>
                  </a:lnTo>
                  <a:lnTo>
                    <a:pt x="1086876" y="63924"/>
                  </a:lnTo>
                  <a:lnTo>
                    <a:pt x="1086876" y="120153"/>
                  </a:lnTo>
                  <a:lnTo>
                    <a:pt x="1099755" y="120153"/>
                  </a:lnTo>
                  <a:lnTo>
                    <a:pt x="1099755" y="49789"/>
                  </a:lnTo>
                  <a:close/>
                </a:path>
                <a:path w="1263650" h="158115">
                  <a:moveTo>
                    <a:pt x="1099755" y="35967"/>
                  </a:moveTo>
                  <a:lnTo>
                    <a:pt x="1082793" y="35967"/>
                  </a:lnTo>
                  <a:lnTo>
                    <a:pt x="1037715" y="106488"/>
                  </a:lnTo>
                  <a:lnTo>
                    <a:pt x="1051434" y="106488"/>
                  </a:lnTo>
                  <a:lnTo>
                    <a:pt x="1087504" y="49789"/>
                  </a:lnTo>
                  <a:lnTo>
                    <a:pt x="1099755" y="49789"/>
                  </a:lnTo>
                  <a:lnTo>
                    <a:pt x="1099755" y="35967"/>
                  </a:lnTo>
                  <a:close/>
                </a:path>
                <a:path w="1263650" h="158115">
                  <a:moveTo>
                    <a:pt x="1157174" y="47590"/>
                  </a:moveTo>
                  <a:lnTo>
                    <a:pt x="1143510" y="47590"/>
                  </a:lnTo>
                  <a:lnTo>
                    <a:pt x="1143510" y="120153"/>
                  </a:lnTo>
                  <a:lnTo>
                    <a:pt x="1157174" y="120153"/>
                  </a:lnTo>
                  <a:lnTo>
                    <a:pt x="1157174" y="47590"/>
                  </a:lnTo>
                  <a:close/>
                </a:path>
                <a:path w="1263650" h="158115">
                  <a:moveTo>
                    <a:pt x="1184660" y="35967"/>
                  </a:moveTo>
                  <a:lnTo>
                    <a:pt x="1116338" y="35967"/>
                  </a:lnTo>
                  <a:lnTo>
                    <a:pt x="1116338" y="47590"/>
                  </a:lnTo>
                  <a:lnTo>
                    <a:pt x="1184660" y="47590"/>
                  </a:lnTo>
                  <a:lnTo>
                    <a:pt x="1184660" y="35967"/>
                  </a:lnTo>
                  <a:close/>
                </a:path>
                <a:path w="1263650" h="158115">
                  <a:moveTo>
                    <a:pt x="1260709" y="45705"/>
                  </a:moveTo>
                  <a:lnTo>
                    <a:pt x="1237892" y="45705"/>
                  </a:lnTo>
                  <a:lnTo>
                    <a:pt x="1242185" y="47066"/>
                  </a:lnTo>
                  <a:lnTo>
                    <a:pt x="1248258" y="52511"/>
                  </a:lnTo>
                  <a:lnTo>
                    <a:pt x="1249777" y="57380"/>
                  </a:lnTo>
                  <a:lnTo>
                    <a:pt x="1249777" y="69421"/>
                  </a:lnTo>
                  <a:lnTo>
                    <a:pt x="1235484" y="69893"/>
                  </a:lnTo>
                  <a:lnTo>
                    <a:pt x="1225864" y="70599"/>
                  </a:lnTo>
                  <a:lnTo>
                    <a:pt x="1195119" y="88374"/>
                  </a:lnTo>
                  <a:lnTo>
                    <a:pt x="1195119" y="102405"/>
                  </a:lnTo>
                  <a:lnTo>
                    <a:pt x="1216636" y="121724"/>
                  </a:lnTo>
                  <a:lnTo>
                    <a:pt x="1226374" y="121724"/>
                  </a:lnTo>
                  <a:lnTo>
                    <a:pt x="1248065" y="110572"/>
                  </a:lnTo>
                  <a:lnTo>
                    <a:pt x="1220301" y="110572"/>
                  </a:lnTo>
                  <a:lnTo>
                    <a:pt x="1216584" y="109473"/>
                  </a:lnTo>
                  <a:lnTo>
                    <a:pt x="1213652" y="107274"/>
                  </a:lnTo>
                  <a:lnTo>
                    <a:pt x="1210825" y="105075"/>
                  </a:lnTo>
                  <a:lnTo>
                    <a:pt x="1209411" y="101619"/>
                  </a:lnTo>
                  <a:lnTo>
                    <a:pt x="1209411" y="91567"/>
                  </a:lnTo>
                  <a:lnTo>
                    <a:pt x="1249620" y="79002"/>
                  </a:lnTo>
                  <a:lnTo>
                    <a:pt x="1263284" y="79002"/>
                  </a:lnTo>
                  <a:lnTo>
                    <a:pt x="1263284" y="52982"/>
                  </a:lnTo>
                  <a:lnTo>
                    <a:pt x="1260823" y="45810"/>
                  </a:lnTo>
                  <a:close/>
                </a:path>
                <a:path w="1263650" h="158115">
                  <a:moveTo>
                    <a:pt x="1263284" y="108216"/>
                  </a:moveTo>
                  <a:lnTo>
                    <a:pt x="1250562" y="108216"/>
                  </a:lnTo>
                  <a:lnTo>
                    <a:pt x="1253232" y="120153"/>
                  </a:lnTo>
                  <a:lnTo>
                    <a:pt x="1263284" y="120153"/>
                  </a:lnTo>
                  <a:lnTo>
                    <a:pt x="1263284" y="108216"/>
                  </a:lnTo>
                  <a:close/>
                </a:path>
                <a:path w="1263650" h="158115">
                  <a:moveTo>
                    <a:pt x="1263284" y="79002"/>
                  </a:moveTo>
                  <a:lnTo>
                    <a:pt x="1249620" y="79002"/>
                  </a:lnTo>
                  <a:lnTo>
                    <a:pt x="1249620" y="94709"/>
                  </a:lnTo>
                  <a:lnTo>
                    <a:pt x="1247264" y="100782"/>
                  </a:lnTo>
                  <a:lnTo>
                    <a:pt x="1242552" y="104761"/>
                  </a:lnTo>
                  <a:lnTo>
                    <a:pt x="1237840" y="108635"/>
                  </a:lnTo>
                  <a:lnTo>
                    <a:pt x="1231924" y="110572"/>
                  </a:lnTo>
                  <a:lnTo>
                    <a:pt x="1248065" y="110572"/>
                  </a:lnTo>
                  <a:lnTo>
                    <a:pt x="1249934" y="108216"/>
                  </a:lnTo>
                  <a:lnTo>
                    <a:pt x="1263284" y="108216"/>
                  </a:lnTo>
                  <a:lnTo>
                    <a:pt x="1263284" y="79002"/>
                  </a:lnTo>
                  <a:close/>
                </a:path>
                <a:path w="1263650" h="158115">
                  <a:moveTo>
                    <a:pt x="1243389" y="34553"/>
                  </a:moveTo>
                  <a:lnTo>
                    <a:pt x="1227683" y="34553"/>
                  </a:lnTo>
                  <a:lnTo>
                    <a:pt x="1222448" y="35286"/>
                  </a:lnTo>
                  <a:lnTo>
                    <a:pt x="1217422" y="36752"/>
                  </a:lnTo>
                  <a:lnTo>
                    <a:pt x="1212396" y="38114"/>
                  </a:lnTo>
                  <a:lnTo>
                    <a:pt x="1208050" y="39789"/>
                  </a:lnTo>
                  <a:lnTo>
                    <a:pt x="1204385" y="41778"/>
                  </a:lnTo>
                  <a:lnTo>
                    <a:pt x="1208626" y="52145"/>
                  </a:lnTo>
                  <a:lnTo>
                    <a:pt x="1212081" y="50469"/>
                  </a:lnTo>
                  <a:lnTo>
                    <a:pt x="1215799" y="49003"/>
                  </a:lnTo>
                  <a:lnTo>
                    <a:pt x="1219777" y="47747"/>
                  </a:lnTo>
                  <a:lnTo>
                    <a:pt x="1223756" y="46386"/>
                  </a:lnTo>
                  <a:lnTo>
                    <a:pt x="1227945" y="45705"/>
                  </a:lnTo>
                  <a:lnTo>
                    <a:pt x="1260709" y="45705"/>
                  </a:lnTo>
                  <a:lnTo>
                    <a:pt x="1250981" y="36805"/>
                  </a:lnTo>
                  <a:lnTo>
                    <a:pt x="1243389" y="345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31543" y="2471129"/>
            <a:ext cx="4146470" cy="497367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63259" y="4212361"/>
            <a:ext cx="283827" cy="2838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17657" y="2900435"/>
            <a:ext cx="326401" cy="32640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63259" y="7008087"/>
            <a:ext cx="283827" cy="2838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34943" y="6680424"/>
            <a:ext cx="326401" cy="32640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08176" y="2952789"/>
            <a:ext cx="411549" cy="4115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5037" y="2701488"/>
            <a:ext cx="411549" cy="41154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21810" y="7008087"/>
            <a:ext cx="283827" cy="2838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27980" y="6515983"/>
            <a:ext cx="326401" cy="32640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83589" y="5497215"/>
            <a:ext cx="411549" cy="41154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50124" y="4243773"/>
            <a:ext cx="283827" cy="28382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56294" y="3751670"/>
            <a:ext cx="326401" cy="32640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22921" y="4690957"/>
            <a:ext cx="411549" cy="411549"/>
          </a:xfrm>
          <a:prstGeom prst="rect">
            <a:avLst/>
          </a:prstGeom>
        </p:spPr>
      </p:pic>
      <p:pic>
        <p:nvPicPr>
          <p:cNvPr id="32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95726" y="7874106"/>
            <a:ext cx="4712335" cy="1424040"/>
          </a:xfrm>
          <a:prstGeom prst="rect">
            <a:avLst/>
          </a:prstGeom>
        </p:spPr>
      </p:pic>
      <p:sp>
        <p:nvSpPr>
          <p:cNvPr id="33" name="Овал 32"/>
          <p:cNvSpPr/>
          <p:nvPr/>
        </p:nvSpPr>
        <p:spPr>
          <a:xfrm>
            <a:off x="2963259" y="7874106"/>
            <a:ext cx="4345591" cy="1424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5069970" y="7940816"/>
            <a:ext cx="1524000" cy="13409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3736143" y="7893228"/>
            <a:ext cx="1524000" cy="13409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/>
          <p:cNvSpPr txBox="1"/>
          <p:nvPr/>
        </p:nvSpPr>
        <p:spPr>
          <a:xfrm>
            <a:off x="3247086" y="8024729"/>
            <a:ext cx="3848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00000"/>
                </a:solidFill>
                <a:effectLst/>
              </a:rPr>
              <a:t>Вертикальный подъем ракеты</a:t>
            </a:r>
            <a:endParaRPr lang="ru-RU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510" y="484257"/>
            <a:ext cx="5130146" cy="4623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7422" y="1581103"/>
            <a:ext cx="6282690" cy="8146415"/>
            <a:chOff x="387422" y="1581103"/>
            <a:chExt cx="6282690" cy="8146415"/>
          </a:xfrm>
        </p:grpSpPr>
        <p:sp>
          <p:nvSpPr>
            <p:cNvPr id="5" name="object 5"/>
            <p:cNvSpPr/>
            <p:nvPr/>
          </p:nvSpPr>
          <p:spPr>
            <a:xfrm>
              <a:off x="387422" y="1581103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31" y="0"/>
                  </a:moveTo>
                  <a:lnTo>
                    <a:pt x="0" y="0"/>
                  </a:lnTo>
                  <a:lnTo>
                    <a:pt x="0" y="8146348"/>
                  </a:lnTo>
                  <a:lnTo>
                    <a:pt x="6282531" y="8146348"/>
                  </a:lnTo>
                  <a:lnTo>
                    <a:pt x="6282531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7413" y="1581105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37" y="0"/>
                  </a:moveTo>
                  <a:lnTo>
                    <a:pt x="6272060" y="0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8146351"/>
                  </a:lnTo>
                  <a:lnTo>
                    <a:pt x="10477" y="8146351"/>
                  </a:lnTo>
                  <a:lnTo>
                    <a:pt x="6272060" y="8146351"/>
                  </a:lnTo>
                  <a:lnTo>
                    <a:pt x="6282537" y="8146351"/>
                  </a:lnTo>
                  <a:lnTo>
                    <a:pt x="6282537" y="8135887"/>
                  </a:lnTo>
                  <a:lnTo>
                    <a:pt x="6272060" y="8135887"/>
                  </a:lnTo>
                  <a:lnTo>
                    <a:pt x="10477" y="8135887"/>
                  </a:lnTo>
                  <a:lnTo>
                    <a:pt x="10477" y="10477"/>
                  </a:lnTo>
                  <a:lnTo>
                    <a:pt x="6272060" y="10477"/>
                  </a:lnTo>
                  <a:lnTo>
                    <a:pt x="6282537" y="10477"/>
                  </a:lnTo>
                  <a:lnTo>
                    <a:pt x="6282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813" y="1735025"/>
              <a:ext cx="6032596" cy="49801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0369" y="7169289"/>
              <a:ext cx="2464502" cy="39919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921255" y="1581103"/>
            <a:ext cx="6282690" cy="8146415"/>
            <a:chOff x="6921255" y="1581103"/>
            <a:chExt cx="6282690" cy="8146415"/>
          </a:xfrm>
        </p:grpSpPr>
        <p:sp>
          <p:nvSpPr>
            <p:cNvPr id="10" name="object 10"/>
            <p:cNvSpPr/>
            <p:nvPr/>
          </p:nvSpPr>
          <p:spPr>
            <a:xfrm>
              <a:off x="6921255" y="1581103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31" y="0"/>
                  </a:moveTo>
                  <a:lnTo>
                    <a:pt x="0" y="0"/>
                  </a:lnTo>
                  <a:lnTo>
                    <a:pt x="0" y="8146348"/>
                  </a:lnTo>
                  <a:lnTo>
                    <a:pt x="6282531" y="8146348"/>
                  </a:lnTo>
                  <a:lnTo>
                    <a:pt x="6282531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21246" y="1581105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37" y="0"/>
                  </a:moveTo>
                  <a:lnTo>
                    <a:pt x="6272060" y="0"/>
                  </a:lnTo>
                  <a:lnTo>
                    <a:pt x="10477" y="0"/>
                  </a:lnTo>
                  <a:lnTo>
                    <a:pt x="10477" y="571"/>
                  </a:lnTo>
                  <a:lnTo>
                    <a:pt x="0" y="571"/>
                  </a:lnTo>
                  <a:lnTo>
                    <a:pt x="0" y="10477"/>
                  </a:lnTo>
                  <a:lnTo>
                    <a:pt x="0" y="8135887"/>
                  </a:lnTo>
                  <a:lnTo>
                    <a:pt x="0" y="8136191"/>
                  </a:lnTo>
                  <a:lnTo>
                    <a:pt x="0" y="8146351"/>
                  </a:lnTo>
                  <a:lnTo>
                    <a:pt x="10477" y="8146351"/>
                  </a:lnTo>
                  <a:lnTo>
                    <a:pt x="6272060" y="8146351"/>
                  </a:lnTo>
                  <a:lnTo>
                    <a:pt x="6282537" y="8146351"/>
                  </a:lnTo>
                  <a:lnTo>
                    <a:pt x="6282537" y="8135887"/>
                  </a:lnTo>
                  <a:lnTo>
                    <a:pt x="6272060" y="8135887"/>
                  </a:lnTo>
                  <a:lnTo>
                    <a:pt x="10477" y="8135887"/>
                  </a:lnTo>
                  <a:lnTo>
                    <a:pt x="10477" y="10477"/>
                  </a:lnTo>
                  <a:lnTo>
                    <a:pt x="6272060" y="10477"/>
                  </a:lnTo>
                  <a:lnTo>
                    <a:pt x="6282537" y="10477"/>
                  </a:lnTo>
                  <a:lnTo>
                    <a:pt x="6282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7311" y="2161693"/>
              <a:ext cx="4955788" cy="15378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970323" y="4296665"/>
              <a:ext cx="2514600" cy="349250"/>
            </a:xfrm>
            <a:custGeom>
              <a:avLst/>
              <a:gdLst/>
              <a:ahLst/>
              <a:cxnLst/>
              <a:rect l="l" t="t" r="r" b="b"/>
              <a:pathLst>
                <a:path w="2514600" h="349250">
                  <a:moveTo>
                    <a:pt x="28271" y="113085"/>
                  </a:moveTo>
                  <a:lnTo>
                    <a:pt x="0" y="113085"/>
                  </a:lnTo>
                  <a:lnTo>
                    <a:pt x="0" y="300053"/>
                  </a:lnTo>
                  <a:lnTo>
                    <a:pt x="31663" y="300053"/>
                  </a:lnTo>
                  <a:lnTo>
                    <a:pt x="31663" y="203177"/>
                  </a:lnTo>
                  <a:lnTo>
                    <a:pt x="32111" y="192693"/>
                  </a:lnTo>
                  <a:lnTo>
                    <a:pt x="47401" y="153325"/>
                  </a:lnTo>
                  <a:lnTo>
                    <a:pt x="59384" y="142864"/>
                  </a:lnTo>
                  <a:lnTo>
                    <a:pt x="30910" y="142864"/>
                  </a:lnTo>
                  <a:lnTo>
                    <a:pt x="28271" y="113085"/>
                  </a:lnTo>
                  <a:close/>
                </a:path>
                <a:path w="2514600" h="349250">
                  <a:moveTo>
                    <a:pt x="147126" y="135702"/>
                  </a:moveTo>
                  <a:lnTo>
                    <a:pt x="83683" y="135702"/>
                  </a:lnTo>
                  <a:lnTo>
                    <a:pt x="93978" y="136621"/>
                  </a:lnTo>
                  <a:lnTo>
                    <a:pt x="103002" y="139377"/>
                  </a:lnTo>
                  <a:lnTo>
                    <a:pt x="128187" y="180512"/>
                  </a:lnTo>
                  <a:lnTo>
                    <a:pt x="128917" y="300053"/>
                  </a:lnTo>
                  <a:lnTo>
                    <a:pt x="160581" y="300053"/>
                  </a:lnTo>
                  <a:lnTo>
                    <a:pt x="160678" y="194130"/>
                  </a:lnTo>
                  <a:lnTo>
                    <a:pt x="171041" y="155751"/>
                  </a:lnTo>
                  <a:lnTo>
                    <a:pt x="179565" y="146257"/>
                  </a:lnTo>
                  <a:lnTo>
                    <a:pt x="152665" y="146257"/>
                  </a:lnTo>
                  <a:lnTo>
                    <a:pt x="149791" y="140131"/>
                  </a:lnTo>
                  <a:lnTo>
                    <a:pt x="147126" y="135702"/>
                  </a:lnTo>
                  <a:close/>
                </a:path>
                <a:path w="2514600" h="349250">
                  <a:moveTo>
                    <a:pt x="275144" y="135702"/>
                  </a:moveTo>
                  <a:lnTo>
                    <a:pt x="211846" y="135702"/>
                  </a:lnTo>
                  <a:lnTo>
                    <a:pt x="222637" y="136621"/>
                  </a:lnTo>
                  <a:lnTo>
                    <a:pt x="232013" y="139377"/>
                  </a:lnTo>
                  <a:lnTo>
                    <a:pt x="257481" y="180512"/>
                  </a:lnTo>
                  <a:lnTo>
                    <a:pt x="258212" y="300053"/>
                  </a:lnTo>
                  <a:lnTo>
                    <a:pt x="289499" y="300053"/>
                  </a:lnTo>
                  <a:lnTo>
                    <a:pt x="289499" y="190737"/>
                  </a:lnTo>
                  <a:lnTo>
                    <a:pt x="288933" y="177403"/>
                  </a:lnTo>
                  <a:lnTo>
                    <a:pt x="287237" y="165293"/>
                  </a:lnTo>
                  <a:lnTo>
                    <a:pt x="284410" y="154408"/>
                  </a:lnTo>
                  <a:lnTo>
                    <a:pt x="280452" y="144749"/>
                  </a:lnTo>
                  <a:lnTo>
                    <a:pt x="275462" y="136103"/>
                  </a:lnTo>
                  <a:lnTo>
                    <a:pt x="275144" y="135702"/>
                  </a:lnTo>
                  <a:close/>
                </a:path>
                <a:path w="2514600" h="349250">
                  <a:moveTo>
                    <a:pt x="218255" y="108562"/>
                  </a:moveTo>
                  <a:lnTo>
                    <a:pt x="180183" y="118362"/>
                  </a:lnTo>
                  <a:lnTo>
                    <a:pt x="153796" y="146257"/>
                  </a:lnTo>
                  <a:lnTo>
                    <a:pt x="179565" y="146257"/>
                  </a:lnTo>
                  <a:lnTo>
                    <a:pt x="180088" y="145762"/>
                  </a:lnTo>
                  <a:lnTo>
                    <a:pt x="185460" y="142110"/>
                  </a:lnTo>
                  <a:lnTo>
                    <a:pt x="191350" y="139307"/>
                  </a:lnTo>
                  <a:lnTo>
                    <a:pt x="197711" y="137304"/>
                  </a:lnTo>
                  <a:lnTo>
                    <a:pt x="204543" y="136103"/>
                  </a:lnTo>
                  <a:lnTo>
                    <a:pt x="211846" y="135702"/>
                  </a:lnTo>
                  <a:lnTo>
                    <a:pt x="275144" y="135702"/>
                  </a:lnTo>
                  <a:lnTo>
                    <a:pt x="269614" y="128729"/>
                  </a:lnTo>
                  <a:lnTo>
                    <a:pt x="228479" y="109127"/>
                  </a:lnTo>
                  <a:lnTo>
                    <a:pt x="218255" y="108562"/>
                  </a:lnTo>
                  <a:close/>
                </a:path>
                <a:path w="2514600" h="349250">
                  <a:moveTo>
                    <a:pt x="91222" y="108562"/>
                  </a:moveTo>
                  <a:lnTo>
                    <a:pt x="49569" y="122085"/>
                  </a:lnTo>
                  <a:lnTo>
                    <a:pt x="32040" y="142864"/>
                  </a:lnTo>
                  <a:lnTo>
                    <a:pt x="59384" y="142864"/>
                  </a:lnTo>
                  <a:lnTo>
                    <a:pt x="64236" y="140131"/>
                  </a:lnTo>
                  <a:lnTo>
                    <a:pt x="70490" y="137681"/>
                  </a:lnTo>
                  <a:lnTo>
                    <a:pt x="76992" y="136197"/>
                  </a:lnTo>
                  <a:lnTo>
                    <a:pt x="83683" y="135702"/>
                  </a:lnTo>
                  <a:lnTo>
                    <a:pt x="147126" y="135702"/>
                  </a:lnTo>
                  <a:lnTo>
                    <a:pt x="146445" y="134571"/>
                  </a:lnTo>
                  <a:lnTo>
                    <a:pt x="111577" y="110894"/>
                  </a:lnTo>
                  <a:lnTo>
                    <a:pt x="98384" y="108821"/>
                  </a:lnTo>
                  <a:lnTo>
                    <a:pt x="91222" y="108562"/>
                  </a:lnTo>
                  <a:close/>
                </a:path>
                <a:path w="2514600" h="349250">
                  <a:moveTo>
                    <a:pt x="427631" y="0"/>
                  </a:moveTo>
                  <a:lnTo>
                    <a:pt x="395213" y="0"/>
                  </a:lnTo>
                  <a:lnTo>
                    <a:pt x="385224" y="9894"/>
                  </a:lnTo>
                  <a:lnTo>
                    <a:pt x="357518" y="45234"/>
                  </a:lnTo>
                  <a:lnTo>
                    <a:pt x="335325" y="88065"/>
                  </a:lnTo>
                  <a:lnTo>
                    <a:pt x="321990" y="137870"/>
                  </a:lnTo>
                  <a:lnTo>
                    <a:pt x="319446" y="174528"/>
                  </a:lnTo>
                  <a:lnTo>
                    <a:pt x="320082" y="193234"/>
                  </a:lnTo>
                  <a:lnTo>
                    <a:pt x="329623" y="245395"/>
                  </a:lnTo>
                  <a:lnTo>
                    <a:pt x="349272" y="290417"/>
                  </a:lnTo>
                  <a:lnTo>
                    <a:pt x="375611" y="328325"/>
                  </a:lnTo>
                  <a:lnTo>
                    <a:pt x="395213" y="349057"/>
                  </a:lnTo>
                  <a:lnTo>
                    <a:pt x="427631" y="349057"/>
                  </a:lnTo>
                  <a:lnTo>
                    <a:pt x="427631" y="346041"/>
                  </a:lnTo>
                  <a:lnTo>
                    <a:pt x="416652" y="334780"/>
                  </a:lnTo>
                  <a:lnTo>
                    <a:pt x="406333" y="322859"/>
                  </a:lnTo>
                  <a:lnTo>
                    <a:pt x="379475" y="283232"/>
                  </a:lnTo>
                  <a:lnTo>
                    <a:pt x="360533" y="238987"/>
                  </a:lnTo>
                  <a:lnTo>
                    <a:pt x="351699" y="191138"/>
                  </a:lnTo>
                  <a:lnTo>
                    <a:pt x="351110" y="174528"/>
                  </a:lnTo>
                  <a:lnTo>
                    <a:pt x="351699" y="157754"/>
                  </a:lnTo>
                  <a:lnTo>
                    <a:pt x="360533" y="109693"/>
                  </a:lnTo>
                  <a:lnTo>
                    <a:pt x="379263" y="65660"/>
                  </a:lnTo>
                  <a:lnTo>
                    <a:pt x="406050" y="26198"/>
                  </a:lnTo>
                  <a:lnTo>
                    <a:pt x="427631" y="3015"/>
                  </a:lnTo>
                  <a:lnTo>
                    <a:pt x="427631" y="0"/>
                  </a:lnTo>
                  <a:close/>
                </a:path>
                <a:path w="2514600" h="349250">
                  <a:moveTo>
                    <a:pt x="494837" y="136833"/>
                  </a:moveTo>
                  <a:lnTo>
                    <a:pt x="463173" y="136833"/>
                  </a:lnTo>
                  <a:lnTo>
                    <a:pt x="463173" y="242757"/>
                  </a:lnTo>
                  <a:lnTo>
                    <a:pt x="473327" y="282831"/>
                  </a:lnTo>
                  <a:lnTo>
                    <a:pt x="510010" y="299723"/>
                  </a:lnTo>
                  <a:lnTo>
                    <a:pt x="518208" y="300053"/>
                  </a:lnTo>
                  <a:lnTo>
                    <a:pt x="546857" y="300053"/>
                  </a:lnTo>
                  <a:lnTo>
                    <a:pt x="546857" y="274797"/>
                  </a:lnTo>
                  <a:lnTo>
                    <a:pt x="527255" y="274797"/>
                  </a:lnTo>
                  <a:lnTo>
                    <a:pt x="518891" y="274397"/>
                  </a:lnTo>
                  <a:lnTo>
                    <a:pt x="494837" y="242757"/>
                  </a:lnTo>
                  <a:lnTo>
                    <a:pt x="494837" y="136833"/>
                  </a:lnTo>
                  <a:close/>
                </a:path>
                <a:path w="2514600" h="349250">
                  <a:moveTo>
                    <a:pt x="549872" y="113085"/>
                  </a:moveTo>
                  <a:lnTo>
                    <a:pt x="430755" y="113085"/>
                  </a:lnTo>
                  <a:lnTo>
                    <a:pt x="430755" y="136833"/>
                  </a:lnTo>
                  <a:lnTo>
                    <a:pt x="549872" y="136833"/>
                  </a:lnTo>
                  <a:lnTo>
                    <a:pt x="549872" y="113085"/>
                  </a:lnTo>
                  <a:close/>
                </a:path>
                <a:path w="2514600" h="349250">
                  <a:moveTo>
                    <a:pt x="494837" y="68228"/>
                  </a:moveTo>
                  <a:lnTo>
                    <a:pt x="466943" y="68228"/>
                  </a:lnTo>
                  <a:lnTo>
                    <a:pt x="463173" y="113085"/>
                  </a:lnTo>
                  <a:lnTo>
                    <a:pt x="494837" y="113085"/>
                  </a:lnTo>
                  <a:lnTo>
                    <a:pt x="494837" y="68228"/>
                  </a:lnTo>
                  <a:close/>
                </a:path>
                <a:path w="2514600" h="349250">
                  <a:moveTo>
                    <a:pt x="592023" y="0"/>
                  </a:moveTo>
                  <a:lnTo>
                    <a:pt x="559605" y="0"/>
                  </a:lnTo>
                  <a:lnTo>
                    <a:pt x="559605" y="3015"/>
                  </a:lnTo>
                  <a:lnTo>
                    <a:pt x="570725" y="14277"/>
                  </a:lnTo>
                  <a:lnTo>
                    <a:pt x="581091" y="26198"/>
                  </a:lnTo>
                  <a:lnTo>
                    <a:pt x="607737" y="65660"/>
                  </a:lnTo>
                  <a:lnTo>
                    <a:pt x="626326" y="109693"/>
                  </a:lnTo>
                  <a:lnTo>
                    <a:pt x="635514" y="157754"/>
                  </a:lnTo>
                  <a:lnTo>
                    <a:pt x="636126" y="174528"/>
                  </a:lnTo>
                  <a:lnTo>
                    <a:pt x="635514" y="191161"/>
                  </a:lnTo>
                  <a:lnTo>
                    <a:pt x="626326" y="239364"/>
                  </a:lnTo>
                  <a:lnTo>
                    <a:pt x="607737" y="283609"/>
                  </a:lnTo>
                  <a:lnTo>
                    <a:pt x="581091" y="322953"/>
                  </a:lnTo>
                  <a:lnTo>
                    <a:pt x="559605" y="346041"/>
                  </a:lnTo>
                  <a:lnTo>
                    <a:pt x="559605" y="349057"/>
                  </a:lnTo>
                  <a:lnTo>
                    <a:pt x="592023" y="349057"/>
                  </a:lnTo>
                  <a:lnTo>
                    <a:pt x="602154" y="339021"/>
                  </a:lnTo>
                  <a:lnTo>
                    <a:pt x="629718" y="303823"/>
                  </a:lnTo>
                  <a:lnTo>
                    <a:pt x="651699" y="261204"/>
                  </a:lnTo>
                  <a:lnTo>
                    <a:pt x="665152" y="211281"/>
                  </a:lnTo>
                  <a:lnTo>
                    <a:pt x="667790" y="174528"/>
                  </a:lnTo>
                  <a:lnTo>
                    <a:pt x="667131" y="155846"/>
                  </a:lnTo>
                  <a:lnTo>
                    <a:pt x="657236" y="104038"/>
                  </a:lnTo>
                  <a:lnTo>
                    <a:pt x="637940" y="58451"/>
                  </a:lnTo>
                  <a:lnTo>
                    <a:pt x="611813" y="20449"/>
                  </a:lnTo>
                  <a:lnTo>
                    <a:pt x="602154" y="9730"/>
                  </a:lnTo>
                  <a:lnTo>
                    <a:pt x="592023" y="0"/>
                  </a:lnTo>
                  <a:close/>
                </a:path>
                <a:path w="2514600" h="349250">
                  <a:moveTo>
                    <a:pt x="942102" y="137587"/>
                  </a:moveTo>
                  <a:lnTo>
                    <a:pt x="791699" y="137587"/>
                  </a:lnTo>
                  <a:lnTo>
                    <a:pt x="791699" y="164727"/>
                  </a:lnTo>
                  <a:lnTo>
                    <a:pt x="942102" y="164727"/>
                  </a:lnTo>
                  <a:lnTo>
                    <a:pt x="942102" y="137587"/>
                  </a:lnTo>
                  <a:close/>
                </a:path>
                <a:path w="2514600" h="349250">
                  <a:moveTo>
                    <a:pt x="942102" y="215993"/>
                  </a:moveTo>
                  <a:lnTo>
                    <a:pt x="791699" y="215993"/>
                  </a:lnTo>
                  <a:lnTo>
                    <a:pt x="791699" y="243133"/>
                  </a:lnTo>
                  <a:lnTo>
                    <a:pt x="942102" y="243133"/>
                  </a:lnTo>
                  <a:lnTo>
                    <a:pt x="942102" y="215993"/>
                  </a:lnTo>
                  <a:close/>
                </a:path>
                <a:path w="2514600" h="349250">
                  <a:moveTo>
                    <a:pt x="1116113" y="36187"/>
                  </a:moveTo>
                  <a:lnTo>
                    <a:pt x="1071632" y="36187"/>
                  </a:lnTo>
                  <a:lnTo>
                    <a:pt x="1071632" y="300053"/>
                  </a:lnTo>
                  <a:lnTo>
                    <a:pt x="1103296" y="300053"/>
                  </a:lnTo>
                  <a:lnTo>
                    <a:pt x="1103296" y="86321"/>
                  </a:lnTo>
                  <a:lnTo>
                    <a:pt x="1138427" y="86321"/>
                  </a:lnTo>
                  <a:lnTo>
                    <a:pt x="1116113" y="36187"/>
                  </a:lnTo>
                  <a:close/>
                </a:path>
                <a:path w="2514600" h="349250">
                  <a:moveTo>
                    <a:pt x="1335122" y="86321"/>
                  </a:moveTo>
                  <a:lnTo>
                    <a:pt x="1303458" y="86321"/>
                  </a:lnTo>
                  <a:lnTo>
                    <a:pt x="1303458" y="300053"/>
                  </a:lnTo>
                  <a:lnTo>
                    <a:pt x="1335122" y="300053"/>
                  </a:lnTo>
                  <a:lnTo>
                    <a:pt x="1335122" y="86321"/>
                  </a:lnTo>
                  <a:close/>
                </a:path>
                <a:path w="2514600" h="349250">
                  <a:moveTo>
                    <a:pt x="1138427" y="86321"/>
                  </a:moveTo>
                  <a:lnTo>
                    <a:pt x="1104427" y="86321"/>
                  </a:lnTo>
                  <a:lnTo>
                    <a:pt x="1183964" y="262358"/>
                  </a:lnTo>
                  <a:lnTo>
                    <a:pt x="1223167" y="262358"/>
                  </a:lnTo>
                  <a:lnTo>
                    <a:pt x="1236897" y="231825"/>
                  </a:lnTo>
                  <a:lnTo>
                    <a:pt x="1203189" y="231825"/>
                  </a:lnTo>
                  <a:lnTo>
                    <a:pt x="1138427" y="86321"/>
                  </a:lnTo>
                  <a:close/>
                </a:path>
                <a:path w="2514600" h="349250">
                  <a:moveTo>
                    <a:pt x="1335122" y="36187"/>
                  </a:moveTo>
                  <a:lnTo>
                    <a:pt x="1291018" y="36187"/>
                  </a:lnTo>
                  <a:lnTo>
                    <a:pt x="1204319" y="231825"/>
                  </a:lnTo>
                  <a:lnTo>
                    <a:pt x="1236897" y="231825"/>
                  </a:lnTo>
                  <a:lnTo>
                    <a:pt x="1302327" y="86321"/>
                  </a:lnTo>
                  <a:lnTo>
                    <a:pt x="1335122" y="86321"/>
                  </a:lnTo>
                  <a:lnTo>
                    <a:pt x="1335122" y="36187"/>
                  </a:lnTo>
                  <a:close/>
                </a:path>
                <a:path w="2514600" h="349250">
                  <a:moveTo>
                    <a:pt x="1581162" y="313624"/>
                  </a:moveTo>
                  <a:lnTo>
                    <a:pt x="1383640" y="313624"/>
                  </a:lnTo>
                  <a:lnTo>
                    <a:pt x="1383640" y="343403"/>
                  </a:lnTo>
                  <a:lnTo>
                    <a:pt x="1581162" y="343403"/>
                  </a:lnTo>
                  <a:lnTo>
                    <a:pt x="1581162" y="313624"/>
                  </a:lnTo>
                  <a:close/>
                </a:path>
                <a:path w="2514600" h="349250">
                  <a:moveTo>
                    <a:pt x="1714683" y="31663"/>
                  </a:moveTo>
                  <a:lnTo>
                    <a:pt x="1667399" y="41417"/>
                  </a:lnTo>
                  <a:lnTo>
                    <a:pt x="1631659" y="69453"/>
                  </a:lnTo>
                  <a:lnTo>
                    <a:pt x="1609231" y="112779"/>
                  </a:lnTo>
                  <a:lnTo>
                    <a:pt x="1601597" y="168120"/>
                  </a:lnTo>
                  <a:lnTo>
                    <a:pt x="1602445" y="187863"/>
                  </a:lnTo>
                  <a:lnTo>
                    <a:pt x="1615168" y="239741"/>
                  </a:lnTo>
                  <a:lnTo>
                    <a:pt x="1642096" y="278119"/>
                  </a:lnTo>
                  <a:lnTo>
                    <a:pt x="1681982" y="300336"/>
                  </a:lnTo>
                  <a:lnTo>
                    <a:pt x="1714683" y="304577"/>
                  </a:lnTo>
                  <a:lnTo>
                    <a:pt x="1731740" y="303516"/>
                  </a:lnTo>
                  <a:lnTo>
                    <a:pt x="1774995" y="287614"/>
                  </a:lnTo>
                  <a:lnTo>
                    <a:pt x="1788239" y="276682"/>
                  </a:lnTo>
                  <a:lnTo>
                    <a:pt x="1714683" y="276682"/>
                  </a:lnTo>
                  <a:lnTo>
                    <a:pt x="1703304" y="275881"/>
                  </a:lnTo>
                  <a:lnTo>
                    <a:pt x="1664266" y="256586"/>
                  </a:lnTo>
                  <a:lnTo>
                    <a:pt x="1639740" y="213708"/>
                  </a:lnTo>
                  <a:lnTo>
                    <a:pt x="1634015" y="168120"/>
                  </a:lnTo>
                  <a:lnTo>
                    <a:pt x="1634651" y="151770"/>
                  </a:lnTo>
                  <a:lnTo>
                    <a:pt x="1644193" y="110069"/>
                  </a:lnTo>
                  <a:lnTo>
                    <a:pt x="1672841" y="72751"/>
                  </a:lnTo>
                  <a:lnTo>
                    <a:pt x="1714683" y="59935"/>
                  </a:lnTo>
                  <a:lnTo>
                    <a:pt x="1788377" y="59935"/>
                  </a:lnTo>
                  <a:lnTo>
                    <a:pt x="1786893" y="58356"/>
                  </a:lnTo>
                  <a:lnTo>
                    <a:pt x="1774995" y="49003"/>
                  </a:lnTo>
                  <a:lnTo>
                    <a:pt x="1761896" y="41417"/>
                  </a:lnTo>
                  <a:lnTo>
                    <a:pt x="1747478" y="35998"/>
                  </a:lnTo>
                  <a:lnTo>
                    <a:pt x="1731740" y="32747"/>
                  </a:lnTo>
                  <a:lnTo>
                    <a:pt x="1714683" y="31663"/>
                  </a:lnTo>
                  <a:close/>
                </a:path>
                <a:path w="2514600" h="349250">
                  <a:moveTo>
                    <a:pt x="1788377" y="59935"/>
                  </a:moveTo>
                  <a:lnTo>
                    <a:pt x="1714683" y="59935"/>
                  </a:lnTo>
                  <a:lnTo>
                    <a:pt x="1726039" y="60736"/>
                  </a:lnTo>
                  <a:lnTo>
                    <a:pt x="1736735" y="63139"/>
                  </a:lnTo>
                  <a:lnTo>
                    <a:pt x="1772262" y="88489"/>
                  </a:lnTo>
                  <a:lnTo>
                    <a:pt x="1789037" y="122744"/>
                  </a:lnTo>
                  <a:lnTo>
                    <a:pt x="1794974" y="168120"/>
                  </a:lnTo>
                  <a:lnTo>
                    <a:pt x="1794314" y="184494"/>
                  </a:lnTo>
                  <a:lnTo>
                    <a:pt x="1784419" y="226548"/>
                  </a:lnTo>
                  <a:lnTo>
                    <a:pt x="1756148" y="263866"/>
                  </a:lnTo>
                  <a:lnTo>
                    <a:pt x="1714683" y="276682"/>
                  </a:lnTo>
                  <a:lnTo>
                    <a:pt x="1788239" y="276682"/>
                  </a:lnTo>
                  <a:lnTo>
                    <a:pt x="1813821" y="239741"/>
                  </a:lnTo>
                  <a:lnTo>
                    <a:pt x="1826543" y="187863"/>
                  </a:lnTo>
                  <a:lnTo>
                    <a:pt x="1827392" y="168120"/>
                  </a:lnTo>
                  <a:lnTo>
                    <a:pt x="1826543" y="148401"/>
                  </a:lnTo>
                  <a:lnTo>
                    <a:pt x="1813821" y="96876"/>
                  </a:lnTo>
                  <a:lnTo>
                    <a:pt x="1797330" y="69453"/>
                  </a:lnTo>
                  <a:lnTo>
                    <a:pt x="1788377" y="59935"/>
                  </a:lnTo>
                  <a:close/>
                </a:path>
                <a:path w="2514600" h="349250">
                  <a:moveTo>
                    <a:pt x="2100917" y="177167"/>
                  </a:moveTo>
                  <a:lnTo>
                    <a:pt x="1951644" y="177167"/>
                  </a:lnTo>
                  <a:lnTo>
                    <a:pt x="1951644" y="203930"/>
                  </a:lnTo>
                  <a:lnTo>
                    <a:pt x="2100917" y="203930"/>
                  </a:lnTo>
                  <a:lnTo>
                    <a:pt x="2100917" y="177167"/>
                  </a:lnTo>
                  <a:close/>
                </a:path>
                <a:path w="2514600" h="349250">
                  <a:moveTo>
                    <a:pt x="2261752" y="34302"/>
                  </a:moveTo>
                  <a:lnTo>
                    <a:pt x="2230088" y="34302"/>
                  </a:lnTo>
                  <a:lnTo>
                    <a:pt x="2230088" y="300053"/>
                  </a:lnTo>
                  <a:lnTo>
                    <a:pt x="2261752" y="300053"/>
                  </a:lnTo>
                  <a:lnTo>
                    <a:pt x="2261752" y="203123"/>
                  </a:lnTo>
                  <a:lnTo>
                    <a:pt x="2256475" y="197145"/>
                  </a:lnTo>
                  <a:lnTo>
                    <a:pt x="2261752" y="191722"/>
                  </a:lnTo>
                  <a:lnTo>
                    <a:pt x="2261752" y="34302"/>
                  </a:lnTo>
                  <a:close/>
                </a:path>
                <a:path w="2514600" h="349250">
                  <a:moveTo>
                    <a:pt x="2377099" y="113085"/>
                  </a:moveTo>
                  <a:lnTo>
                    <a:pt x="2338273" y="113085"/>
                  </a:lnTo>
                  <a:lnTo>
                    <a:pt x="2261752" y="191722"/>
                  </a:lnTo>
                  <a:lnTo>
                    <a:pt x="2261752" y="203123"/>
                  </a:lnTo>
                  <a:lnTo>
                    <a:pt x="2347320" y="300053"/>
                  </a:lnTo>
                  <a:lnTo>
                    <a:pt x="2387654" y="300053"/>
                  </a:lnTo>
                  <a:lnTo>
                    <a:pt x="2304217" y="208454"/>
                  </a:lnTo>
                  <a:lnTo>
                    <a:pt x="2283615" y="208454"/>
                  </a:lnTo>
                  <a:lnTo>
                    <a:pt x="2283615" y="185837"/>
                  </a:lnTo>
                  <a:lnTo>
                    <a:pt x="2305785" y="185837"/>
                  </a:lnTo>
                  <a:lnTo>
                    <a:pt x="2377099" y="113085"/>
                  </a:lnTo>
                  <a:close/>
                </a:path>
                <a:path w="2514600" h="349250">
                  <a:moveTo>
                    <a:pt x="2283615" y="185837"/>
                  </a:moveTo>
                  <a:lnTo>
                    <a:pt x="2283615" y="208454"/>
                  </a:lnTo>
                  <a:lnTo>
                    <a:pt x="2294294" y="197560"/>
                  </a:lnTo>
                  <a:lnTo>
                    <a:pt x="2283615" y="185837"/>
                  </a:lnTo>
                  <a:close/>
                </a:path>
                <a:path w="2514600" h="349250">
                  <a:moveTo>
                    <a:pt x="2294294" y="197560"/>
                  </a:moveTo>
                  <a:lnTo>
                    <a:pt x="2283615" y="208454"/>
                  </a:lnTo>
                  <a:lnTo>
                    <a:pt x="2304217" y="208454"/>
                  </a:lnTo>
                  <a:lnTo>
                    <a:pt x="2294294" y="197560"/>
                  </a:lnTo>
                  <a:close/>
                </a:path>
                <a:path w="2514600" h="349250">
                  <a:moveTo>
                    <a:pt x="2261752" y="191722"/>
                  </a:moveTo>
                  <a:lnTo>
                    <a:pt x="2256475" y="197145"/>
                  </a:lnTo>
                  <a:lnTo>
                    <a:pt x="2261752" y="203123"/>
                  </a:lnTo>
                  <a:lnTo>
                    <a:pt x="2261752" y="191722"/>
                  </a:lnTo>
                  <a:close/>
                </a:path>
                <a:path w="2514600" h="349250">
                  <a:moveTo>
                    <a:pt x="2305785" y="185837"/>
                  </a:moveTo>
                  <a:lnTo>
                    <a:pt x="2283615" y="185837"/>
                  </a:lnTo>
                  <a:lnTo>
                    <a:pt x="2294294" y="197560"/>
                  </a:lnTo>
                  <a:lnTo>
                    <a:pt x="2305785" y="185837"/>
                  </a:lnTo>
                  <a:close/>
                </a:path>
                <a:path w="2514600" h="349250">
                  <a:moveTo>
                    <a:pt x="2459110" y="136833"/>
                  </a:moveTo>
                  <a:lnTo>
                    <a:pt x="2427446" y="136833"/>
                  </a:lnTo>
                  <a:lnTo>
                    <a:pt x="2427446" y="242757"/>
                  </a:lnTo>
                  <a:lnTo>
                    <a:pt x="2437600" y="282831"/>
                  </a:lnTo>
                  <a:lnTo>
                    <a:pt x="2474282" y="299723"/>
                  </a:lnTo>
                  <a:lnTo>
                    <a:pt x="2482481" y="300053"/>
                  </a:lnTo>
                  <a:lnTo>
                    <a:pt x="2511129" y="300053"/>
                  </a:lnTo>
                  <a:lnTo>
                    <a:pt x="2511129" y="274797"/>
                  </a:lnTo>
                  <a:lnTo>
                    <a:pt x="2491528" y="274797"/>
                  </a:lnTo>
                  <a:lnTo>
                    <a:pt x="2483164" y="274397"/>
                  </a:lnTo>
                  <a:lnTo>
                    <a:pt x="2459110" y="242757"/>
                  </a:lnTo>
                  <a:lnTo>
                    <a:pt x="2459110" y="136833"/>
                  </a:lnTo>
                  <a:close/>
                </a:path>
                <a:path w="2514600" h="349250">
                  <a:moveTo>
                    <a:pt x="2514145" y="113085"/>
                  </a:moveTo>
                  <a:lnTo>
                    <a:pt x="2395028" y="113085"/>
                  </a:lnTo>
                  <a:lnTo>
                    <a:pt x="2395028" y="136833"/>
                  </a:lnTo>
                  <a:lnTo>
                    <a:pt x="2514145" y="136833"/>
                  </a:lnTo>
                  <a:lnTo>
                    <a:pt x="2514145" y="113085"/>
                  </a:lnTo>
                  <a:close/>
                </a:path>
                <a:path w="2514600" h="349250">
                  <a:moveTo>
                    <a:pt x="2459110" y="68228"/>
                  </a:moveTo>
                  <a:lnTo>
                    <a:pt x="2431215" y="68228"/>
                  </a:lnTo>
                  <a:lnTo>
                    <a:pt x="2427446" y="113085"/>
                  </a:lnTo>
                  <a:lnTo>
                    <a:pt x="2459110" y="113085"/>
                  </a:lnTo>
                  <a:lnTo>
                    <a:pt x="2459110" y="68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6459" y="8369839"/>
              <a:ext cx="4101112" cy="3818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2210" y="5376254"/>
              <a:ext cx="4155072" cy="235804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3434145" y="1581103"/>
            <a:ext cx="6282690" cy="8146415"/>
            <a:chOff x="13434145" y="1581103"/>
            <a:chExt cx="6282690" cy="8146415"/>
          </a:xfrm>
        </p:grpSpPr>
        <p:sp>
          <p:nvSpPr>
            <p:cNvPr id="17" name="object 17"/>
            <p:cNvSpPr/>
            <p:nvPr/>
          </p:nvSpPr>
          <p:spPr>
            <a:xfrm>
              <a:off x="13434146" y="1581103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31" y="0"/>
                  </a:moveTo>
                  <a:lnTo>
                    <a:pt x="0" y="0"/>
                  </a:lnTo>
                  <a:lnTo>
                    <a:pt x="0" y="8146348"/>
                  </a:lnTo>
                  <a:lnTo>
                    <a:pt x="6282531" y="8146348"/>
                  </a:lnTo>
                  <a:lnTo>
                    <a:pt x="6282531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434137" y="1581105"/>
              <a:ext cx="6282690" cy="8146415"/>
            </a:xfrm>
            <a:custGeom>
              <a:avLst/>
              <a:gdLst/>
              <a:ahLst/>
              <a:cxnLst/>
              <a:rect l="l" t="t" r="r" b="b"/>
              <a:pathLst>
                <a:path w="6282690" h="8146415">
                  <a:moveTo>
                    <a:pt x="6282537" y="0"/>
                  </a:moveTo>
                  <a:lnTo>
                    <a:pt x="6272060" y="0"/>
                  </a:lnTo>
                  <a:lnTo>
                    <a:pt x="10477" y="0"/>
                  </a:lnTo>
                  <a:lnTo>
                    <a:pt x="10477" y="571"/>
                  </a:lnTo>
                  <a:lnTo>
                    <a:pt x="0" y="571"/>
                  </a:lnTo>
                  <a:lnTo>
                    <a:pt x="0" y="10477"/>
                  </a:lnTo>
                  <a:lnTo>
                    <a:pt x="0" y="8135887"/>
                  </a:lnTo>
                  <a:lnTo>
                    <a:pt x="0" y="8136191"/>
                  </a:lnTo>
                  <a:lnTo>
                    <a:pt x="0" y="8146351"/>
                  </a:lnTo>
                  <a:lnTo>
                    <a:pt x="10477" y="8146351"/>
                  </a:lnTo>
                  <a:lnTo>
                    <a:pt x="6272060" y="8146351"/>
                  </a:lnTo>
                  <a:lnTo>
                    <a:pt x="6282537" y="8146351"/>
                  </a:lnTo>
                  <a:lnTo>
                    <a:pt x="6282537" y="8135887"/>
                  </a:lnTo>
                  <a:lnTo>
                    <a:pt x="6272060" y="8135887"/>
                  </a:lnTo>
                  <a:lnTo>
                    <a:pt x="10477" y="8135887"/>
                  </a:lnTo>
                  <a:lnTo>
                    <a:pt x="10477" y="10477"/>
                  </a:lnTo>
                  <a:lnTo>
                    <a:pt x="6272060" y="10477"/>
                  </a:lnTo>
                  <a:lnTo>
                    <a:pt x="6282537" y="10477"/>
                  </a:lnTo>
                  <a:lnTo>
                    <a:pt x="6282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60516" y="2128940"/>
              <a:ext cx="5876102" cy="15706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55280" y="5333031"/>
              <a:ext cx="5876102" cy="1570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16303" y="4286193"/>
              <a:ext cx="3534774" cy="37921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191914" y="7500755"/>
              <a:ext cx="2800350" cy="379730"/>
            </a:xfrm>
            <a:custGeom>
              <a:avLst/>
              <a:gdLst/>
              <a:ahLst/>
              <a:cxnLst/>
              <a:rect l="l" t="t" r="r" b="b"/>
              <a:pathLst>
                <a:path w="2800350" h="379729">
                  <a:moveTo>
                    <a:pt x="86698" y="36187"/>
                  </a:moveTo>
                  <a:lnTo>
                    <a:pt x="0" y="36187"/>
                  </a:lnTo>
                  <a:lnTo>
                    <a:pt x="0" y="300053"/>
                  </a:lnTo>
                  <a:lnTo>
                    <a:pt x="31663" y="300053"/>
                  </a:lnTo>
                  <a:lnTo>
                    <a:pt x="31663" y="189983"/>
                  </a:lnTo>
                  <a:lnTo>
                    <a:pt x="86698" y="189983"/>
                  </a:lnTo>
                  <a:lnTo>
                    <a:pt x="127268" y="184258"/>
                  </a:lnTo>
                  <a:lnTo>
                    <a:pt x="159224" y="163220"/>
                  </a:lnTo>
                  <a:lnTo>
                    <a:pt x="31663" y="163220"/>
                  </a:lnTo>
                  <a:lnTo>
                    <a:pt x="31663" y="62574"/>
                  </a:lnTo>
                  <a:lnTo>
                    <a:pt x="158799" y="62574"/>
                  </a:lnTo>
                  <a:lnTo>
                    <a:pt x="154927" y="58333"/>
                  </a:lnTo>
                  <a:lnTo>
                    <a:pt x="115064" y="38731"/>
                  </a:lnTo>
                  <a:lnTo>
                    <a:pt x="101612" y="36823"/>
                  </a:lnTo>
                  <a:lnTo>
                    <a:pt x="86698" y="36187"/>
                  </a:lnTo>
                  <a:close/>
                </a:path>
                <a:path w="2800350" h="379729">
                  <a:moveTo>
                    <a:pt x="158799" y="62574"/>
                  </a:moveTo>
                  <a:lnTo>
                    <a:pt x="85945" y="62574"/>
                  </a:lnTo>
                  <a:lnTo>
                    <a:pt x="100481" y="63398"/>
                  </a:lnTo>
                  <a:lnTo>
                    <a:pt x="112802" y="65872"/>
                  </a:lnTo>
                  <a:lnTo>
                    <a:pt x="140980" y="91693"/>
                  </a:lnTo>
                  <a:lnTo>
                    <a:pt x="144372" y="113085"/>
                  </a:lnTo>
                  <a:lnTo>
                    <a:pt x="143524" y="123993"/>
                  </a:lnTo>
                  <a:lnTo>
                    <a:pt x="112802" y="159827"/>
                  </a:lnTo>
                  <a:lnTo>
                    <a:pt x="85945" y="163220"/>
                  </a:lnTo>
                  <a:lnTo>
                    <a:pt x="159224" y="163220"/>
                  </a:lnTo>
                  <a:lnTo>
                    <a:pt x="176201" y="123569"/>
                  </a:lnTo>
                  <a:lnTo>
                    <a:pt x="176790" y="113085"/>
                  </a:lnTo>
                  <a:lnTo>
                    <a:pt x="176177" y="102436"/>
                  </a:lnTo>
                  <a:lnTo>
                    <a:pt x="174340" y="92353"/>
                  </a:lnTo>
                  <a:lnTo>
                    <a:pt x="171277" y="82835"/>
                  </a:lnTo>
                  <a:lnTo>
                    <a:pt x="166989" y="73882"/>
                  </a:lnTo>
                  <a:lnTo>
                    <a:pt x="161618" y="65660"/>
                  </a:lnTo>
                  <a:lnTo>
                    <a:pt x="158799" y="62574"/>
                  </a:lnTo>
                  <a:close/>
                </a:path>
                <a:path w="2800350" h="379729">
                  <a:moveTo>
                    <a:pt x="382897" y="313623"/>
                  </a:moveTo>
                  <a:lnTo>
                    <a:pt x="185374" y="313623"/>
                  </a:lnTo>
                  <a:lnTo>
                    <a:pt x="185374" y="343403"/>
                  </a:lnTo>
                  <a:lnTo>
                    <a:pt x="382897" y="343403"/>
                  </a:lnTo>
                  <a:lnTo>
                    <a:pt x="382897" y="313623"/>
                  </a:lnTo>
                  <a:close/>
                </a:path>
                <a:path w="2800350" h="379729">
                  <a:moveTo>
                    <a:pt x="474120" y="71620"/>
                  </a:moveTo>
                  <a:lnTo>
                    <a:pt x="442079" y="71620"/>
                  </a:lnTo>
                  <a:lnTo>
                    <a:pt x="442079" y="300053"/>
                  </a:lnTo>
                  <a:lnTo>
                    <a:pt x="474120" y="300053"/>
                  </a:lnTo>
                  <a:lnTo>
                    <a:pt x="474120" y="71620"/>
                  </a:lnTo>
                  <a:close/>
                </a:path>
                <a:path w="2800350" h="379729">
                  <a:moveTo>
                    <a:pt x="474120" y="36187"/>
                  </a:moveTo>
                  <a:lnTo>
                    <a:pt x="452633" y="36187"/>
                  </a:lnTo>
                  <a:lnTo>
                    <a:pt x="399483" y="59181"/>
                  </a:lnTo>
                  <a:lnTo>
                    <a:pt x="399483" y="81044"/>
                  </a:lnTo>
                  <a:lnTo>
                    <a:pt x="442079" y="71620"/>
                  </a:lnTo>
                  <a:lnTo>
                    <a:pt x="474120" y="71620"/>
                  </a:lnTo>
                  <a:lnTo>
                    <a:pt x="474120" y="36187"/>
                  </a:lnTo>
                  <a:close/>
                </a:path>
                <a:path w="2800350" h="379729">
                  <a:moveTo>
                    <a:pt x="697416" y="0"/>
                  </a:moveTo>
                  <a:lnTo>
                    <a:pt x="664999" y="0"/>
                  </a:lnTo>
                  <a:lnTo>
                    <a:pt x="655009" y="9894"/>
                  </a:lnTo>
                  <a:lnTo>
                    <a:pt x="627303" y="45234"/>
                  </a:lnTo>
                  <a:lnTo>
                    <a:pt x="605110" y="88065"/>
                  </a:lnTo>
                  <a:lnTo>
                    <a:pt x="591776" y="137870"/>
                  </a:lnTo>
                  <a:lnTo>
                    <a:pt x="589231" y="174528"/>
                  </a:lnTo>
                  <a:lnTo>
                    <a:pt x="589867" y="193234"/>
                  </a:lnTo>
                  <a:lnTo>
                    <a:pt x="599409" y="245395"/>
                  </a:lnTo>
                  <a:lnTo>
                    <a:pt x="619058" y="290417"/>
                  </a:lnTo>
                  <a:lnTo>
                    <a:pt x="645397" y="328325"/>
                  </a:lnTo>
                  <a:lnTo>
                    <a:pt x="664999" y="349057"/>
                  </a:lnTo>
                  <a:lnTo>
                    <a:pt x="697416" y="349057"/>
                  </a:lnTo>
                  <a:lnTo>
                    <a:pt x="697416" y="346041"/>
                  </a:lnTo>
                  <a:lnTo>
                    <a:pt x="686438" y="334780"/>
                  </a:lnTo>
                  <a:lnTo>
                    <a:pt x="676119" y="322859"/>
                  </a:lnTo>
                  <a:lnTo>
                    <a:pt x="649261" y="283232"/>
                  </a:lnTo>
                  <a:lnTo>
                    <a:pt x="630319" y="238987"/>
                  </a:lnTo>
                  <a:lnTo>
                    <a:pt x="621484" y="191138"/>
                  </a:lnTo>
                  <a:lnTo>
                    <a:pt x="620895" y="174528"/>
                  </a:lnTo>
                  <a:lnTo>
                    <a:pt x="621484" y="157754"/>
                  </a:lnTo>
                  <a:lnTo>
                    <a:pt x="630319" y="109693"/>
                  </a:lnTo>
                  <a:lnTo>
                    <a:pt x="649049" y="65660"/>
                  </a:lnTo>
                  <a:lnTo>
                    <a:pt x="675836" y="26198"/>
                  </a:lnTo>
                  <a:lnTo>
                    <a:pt x="697416" y="3015"/>
                  </a:lnTo>
                  <a:lnTo>
                    <a:pt x="697416" y="0"/>
                  </a:lnTo>
                  <a:close/>
                </a:path>
                <a:path w="2800350" h="379729">
                  <a:moveTo>
                    <a:pt x="764623" y="136833"/>
                  </a:moveTo>
                  <a:lnTo>
                    <a:pt x="732959" y="136833"/>
                  </a:lnTo>
                  <a:lnTo>
                    <a:pt x="732959" y="242757"/>
                  </a:lnTo>
                  <a:lnTo>
                    <a:pt x="743113" y="282831"/>
                  </a:lnTo>
                  <a:lnTo>
                    <a:pt x="779795" y="299723"/>
                  </a:lnTo>
                  <a:lnTo>
                    <a:pt x="787994" y="300053"/>
                  </a:lnTo>
                  <a:lnTo>
                    <a:pt x="816642" y="300053"/>
                  </a:lnTo>
                  <a:lnTo>
                    <a:pt x="816642" y="274797"/>
                  </a:lnTo>
                  <a:lnTo>
                    <a:pt x="797041" y="274797"/>
                  </a:lnTo>
                  <a:lnTo>
                    <a:pt x="788677" y="274397"/>
                  </a:lnTo>
                  <a:lnTo>
                    <a:pt x="764623" y="242757"/>
                  </a:lnTo>
                  <a:lnTo>
                    <a:pt x="764623" y="136833"/>
                  </a:lnTo>
                  <a:close/>
                </a:path>
                <a:path w="2800350" h="379729">
                  <a:moveTo>
                    <a:pt x="819658" y="113085"/>
                  </a:moveTo>
                  <a:lnTo>
                    <a:pt x="700541" y="113085"/>
                  </a:lnTo>
                  <a:lnTo>
                    <a:pt x="700541" y="136833"/>
                  </a:lnTo>
                  <a:lnTo>
                    <a:pt x="819658" y="136833"/>
                  </a:lnTo>
                  <a:lnTo>
                    <a:pt x="819658" y="113085"/>
                  </a:lnTo>
                  <a:close/>
                </a:path>
                <a:path w="2800350" h="379729">
                  <a:moveTo>
                    <a:pt x="764623" y="68228"/>
                  </a:moveTo>
                  <a:lnTo>
                    <a:pt x="736728" y="68228"/>
                  </a:lnTo>
                  <a:lnTo>
                    <a:pt x="732959" y="113085"/>
                  </a:lnTo>
                  <a:lnTo>
                    <a:pt x="764623" y="113085"/>
                  </a:lnTo>
                  <a:lnTo>
                    <a:pt x="764623" y="68228"/>
                  </a:lnTo>
                  <a:close/>
                </a:path>
                <a:path w="2800350" h="379729">
                  <a:moveTo>
                    <a:pt x="861809" y="0"/>
                  </a:moveTo>
                  <a:lnTo>
                    <a:pt x="829391" y="0"/>
                  </a:lnTo>
                  <a:lnTo>
                    <a:pt x="829391" y="3015"/>
                  </a:lnTo>
                  <a:lnTo>
                    <a:pt x="840511" y="14277"/>
                  </a:lnTo>
                  <a:lnTo>
                    <a:pt x="850877" y="26198"/>
                  </a:lnTo>
                  <a:lnTo>
                    <a:pt x="877523" y="65660"/>
                  </a:lnTo>
                  <a:lnTo>
                    <a:pt x="896111" y="109693"/>
                  </a:lnTo>
                  <a:lnTo>
                    <a:pt x="905300" y="157754"/>
                  </a:lnTo>
                  <a:lnTo>
                    <a:pt x="905912" y="174528"/>
                  </a:lnTo>
                  <a:lnTo>
                    <a:pt x="905300" y="191161"/>
                  </a:lnTo>
                  <a:lnTo>
                    <a:pt x="896111" y="239364"/>
                  </a:lnTo>
                  <a:lnTo>
                    <a:pt x="877523" y="283609"/>
                  </a:lnTo>
                  <a:lnTo>
                    <a:pt x="850877" y="322953"/>
                  </a:lnTo>
                  <a:lnTo>
                    <a:pt x="829391" y="346041"/>
                  </a:lnTo>
                  <a:lnTo>
                    <a:pt x="829391" y="349057"/>
                  </a:lnTo>
                  <a:lnTo>
                    <a:pt x="861809" y="349057"/>
                  </a:lnTo>
                  <a:lnTo>
                    <a:pt x="871939" y="339021"/>
                  </a:lnTo>
                  <a:lnTo>
                    <a:pt x="899504" y="303823"/>
                  </a:lnTo>
                  <a:lnTo>
                    <a:pt x="921485" y="261204"/>
                  </a:lnTo>
                  <a:lnTo>
                    <a:pt x="934937" y="211281"/>
                  </a:lnTo>
                  <a:lnTo>
                    <a:pt x="937576" y="174528"/>
                  </a:lnTo>
                  <a:lnTo>
                    <a:pt x="936916" y="155846"/>
                  </a:lnTo>
                  <a:lnTo>
                    <a:pt x="927021" y="104038"/>
                  </a:lnTo>
                  <a:lnTo>
                    <a:pt x="907726" y="58451"/>
                  </a:lnTo>
                  <a:lnTo>
                    <a:pt x="881599" y="20449"/>
                  </a:lnTo>
                  <a:lnTo>
                    <a:pt x="871939" y="9730"/>
                  </a:lnTo>
                  <a:lnTo>
                    <a:pt x="861809" y="0"/>
                  </a:lnTo>
                  <a:close/>
                </a:path>
                <a:path w="2800350" h="379729">
                  <a:moveTo>
                    <a:pt x="1130534" y="137587"/>
                  </a:moveTo>
                  <a:lnTo>
                    <a:pt x="980130" y="137587"/>
                  </a:lnTo>
                  <a:lnTo>
                    <a:pt x="980130" y="164727"/>
                  </a:lnTo>
                  <a:lnTo>
                    <a:pt x="1130534" y="164727"/>
                  </a:lnTo>
                  <a:lnTo>
                    <a:pt x="1130534" y="137587"/>
                  </a:lnTo>
                  <a:close/>
                </a:path>
                <a:path w="2800350" h="379729">
                  <a:moveTo>
                    <a:pt x="1130534" y="215993"/>
                  </a:moveTo>
                  <a:lnTo>
                    <a:pt x="980130" y="215993"/>
                  </a:lnTo>
                  <a:lnTo>
                    <a:pt x="980130" y="243133"/>
                  </a:lnTo>
                  <a:lnTo>
                    <a:pt x="1130534" y="243133"/>
                  </a:lnTo>
                  <a:lnTo>
                    <a:pt x="1130534" y="215993"/>
                  </a:lnTo>
                  <a:close/>
                </a:path>
                <a:path w="2800350" h="379729">
                  <a:moveTo>
                    <a:pt x="1265409" y="36187"/>
                  </a:moveTo>
                  <a:lnTo>
                    <a:pt x="1178710" y="36187"/>
                  </a:lnTo>
                  <a:lnTo>
                    <a:pt x="1178710" y="300053"/>
                  </a:lnTo>
                  <a:lnTo>
                    <a:pt x="1210374" y="300053"/>
                  </a:lnTo>
                  <a:lnTo>
                    <a:pt x="1210374" y="189983"/>
                  </a:lnTo>
                  <a:lnTo>
                    <a:pt x="1265409" y="189983"/>
                  </a:lnTo>
                  <a:lnTo>
                    <a:pt x="1305979" y="184258"/>
                  </a:lnTo>
                  <a:lnTo>
                    <a:pt x="1337935" y="163220"/>
                  </a:lnTo>
                  <a:lnTo>
                    <a:pt x="1210374" y="163220"/>
                  </a:lnTo>
                  <a:lnTo>
                    <a:pt x="1210374" y="62574"/>
                  </a:lnTo>
                  <a:lnTo>
                    <a:pt x="1337510" y="62574"/>
                  </a:lnTo>
                  <a:lnTo>
                    <a:pt x="1333638" y="58333"/>
                  </a:lnTo>
                  <a:lnTo>
                    <a:pt x="1293775" y="38731"/>
                  </a:lnTo>
                  <a:lnTo>
                    <a:pt x="1280322" y="36823"/>
                  </a:lnTo>
                  <a:lnTo>
                    <a:pt x="1265409" y="36187"/>
                  </a:lnTo>
                  <a:close/>
                </a:path>
                <a:path w="2800350" h="379729">
                  <a:moveTo>
                    <a:pt x="1337510" y="62574"/>
                  </a:moveTo>
                  <a:lnTo>
                    <a:pt x="1264655" y="62574"/>
                  </a:lnTo>
                  <a:lnTo>
                    <a:pt x="1279192" y="63398"/>
                  </a:lnTo>
                  <a:lnTo>
                    <a:pt x="1291513" y="65872"/>
                  </a:lnTo>
                  <a:lnTo>
                    <a:pt x="1319690" y="91693"/>
                  </a:lnTo>
                  <a:lnTo>
                    <a:pt x="1323083" y="113085"/>
                  </a:lnTo>
                  <a:lnTo>
                    <a:pt x="1322235" y="123993"/>
                  </a:lnTo>
                  <a:lnTo>
                    <a:pt x="1291513" y="159827"/>
                  </a:lnTo>
                  <a:lnTo>
                    <a:pt x="1264655" y="163220"/>
                  </a:lnTo>
                  <a:lnTo>
                    <a:pt x="1337935" y="163220"/>
                  </a:lnTo>
                  <a:lnTo>
                    <a:pt x="1354912" y="123569"/>
                  </a:lnTo>
                  <a:lnTo>
                    <a:pt x="1355501" y="113085"/>
                  </a:lnTo>
                  <a:lnTo>
                    <a:pt x="1354888" y="102436"/>
                  </a:lnTo>
                  <a:lnTo>
                    <a:pt x="1353051" y="92353"/>
                  </a:lnTo>
                  <a:lnTo>
                    <a:pt x="1349988" y="82835"/>
                  </a:lnTo>
                  <a:lnTo>
                    <a:pt x="1345700" y="73882"/>
                  </a:lnTo>
                  <a:lnTo>
                    <a:pt x="1340328" y="65660"/>
                  </a:lnTo>
                  <a:lnTo>
                    <a:pt x="1337510" y="62574"/>
                  </a:lnTo>
                  <a:close/>
                </a:path>
                <a:path w="2800350" h="379729">
                  <a:moveTo>
                    <a:pt x="1561608" y="313623"/>
                  </a:moveTo>
                  <a:lnTo>
                    <a:pt x="1364085" y="313623"/>
                  </a:lnTo>
                  <a:lnTo>
                    <a:pt x="1364085" y="343403"/>
                  </a:lnTo>
                  <a:lnTo>
                    <a:pt x="1561608" y="343403"/>
                  </a:lnTo>
                  <a:lnTo>
                    <a:pt x="1561608" y="313623"/>
                  </a:lnTo>
                  <a:close/>
                </a:path>
                <a:path w="2800350" h="379729">
                  <a:moveTo>
                    <a:pt x="1652830" y="71620"/>
                  </a:moveTo>
                  <a:lnTo>
                    <a:pt x="1620789" y="71620"/>
                  </a:lnTo>
                  <a:lnTo>
                    <a:pt x="1620789" y="300053"/>
                  </a:lnTo>
                  <a:lnTo>
                    <a:pt x="1652830" y="300053"/>
                  </a:lnTo>
                  <a:lnTo>
                    <a:pt x="1652830" y="71620"/>
                  </a:lnTo>
                  <a:close/>
                </a:path>
                <a:path w="2800350" h="379729">
                  <a:moveTo>
                    <a:pt x="1652830" y="36187"/>
                  </a:moveTo>
                  <a:lnTo>
                    <a:pt x="1631344" y="36187"/>
                  </a:lnTo>
                  <a:lnTo>
                    <a:pt x="1578194" y="59181"/>
                  </a:lnTo>
                  <a:lnTo>
                    <a:pt x="1578194" y="81044"/>
                  </a:lnTo>
                  <a:lnTo>
                    <a:pt x="1620789" y="71620"/>
                  </a:lnTo>
                  <a:lnTo>
                    <a:pt x="1652830" y="71620"/>
                  </a:lnTo>
                  <a:lnTo>
                    <a:pt x="1652830" y="36187"/>
                  </a:lnTo>
                  <a:close/>
                </a:path>
                <a:path w="2800350" h="379729">
                  <a:moveTo>
                    <a:pt x="1718252" y="113085"/>
                  </a:moveTo>
                  <a:lnTo>
                    <a:pt x="1689981" y="113085"/>
                  </a:lnTo>
                  <a:lnTo>
                    <a:pt x="1689981" y="300053"/>
                  </a:lnTo>
                  <a:lnTo>
                    <a:pt x="1721645" y="300053"/>
                  </a:lnTo>
                  <a:lnTo>
                    <a:pt x="1721645" y="203177"/>
                  </a:lnTo>
                  <a:lnTo>
                    <a:pt x="1722092" y="192693"/>
                  </a:lnTo>
                  <a:lnTo>
                    <a:pt x="1737382" y="153325"/>
                  </a:lnTo>
                  <a:lnTo>
                    <a:pt x="1749365" y="142864"/>
                  </a:lnTo>
                  <a:lnTo>
                    <a:pt x="1720891" y="142864"/>
                  </a:lnTo>
                  <a:lnTo>
                    <a:pt x="1718252" y="113085"/>
                  </a:lnTo>
                  <a:close/>
                </a:path>
                <a:path w="2800350" h="379729">
                  <a:moveTo>
                    <a:pt x="1837107" y="135702"/>
                  </a:moveTo>
                  <a:lnTo>
                    <a:pt x="1773664" y="135702"/>
                  </a:lnTo>
                  <a:lnTo>
                    <a:pt x="1783960" y="136621"/>
                  </a:lnTo>
                  <a:lnTo>
                    <a:pt x="1792983" y="139377"/>
                  </a:lnTo>
                  <a:lnTo>
                    <a:pt x="1818168" y="180512"/>
                  </a:lnTo>
                  <a:lnTo>
                    <a:pt x="1818898" y="300053"/>
                  </a:lnTo>
                  <a:lnTo>
                    <a:pt x="1850562" y="300053"/>
                  </a:lnTo>
                  <a:lnTo>
                    <a:pt x="1850659" y="194130"/>
                  </a:lnTo>
                  <a:lnTo>
                    <a:pt x="1861023" y="155751"/>
                  </a:lnTo>
                  <a:lnTo>
                    <a:pt x="1869547" y="146257"/>
                  </a:lnTo>
                  <a:lnTo>
                    <a:pt x="1842646" y="146257"/>
                  </a:lnTo>
                  <a:lnTo>
                    <a:pt x="1839772" y="140131"/>
                  </a:lnTo>
                  <a:lnTo>
                    <a:pt x="1837107" y="135702"/>
                  </a:lnTo>
                  <a:close/>
                </a:path>
                <a:path w="2800350" h="379729">
                  <a:moveTo>
                    <a:pt x="1965126" y="135702"/>
                  </a:moveTo>
                  <a:lnTo>
                    <a:pt x="1901828" y="135702"/>
                  </a:lnTo>
                  <a:lnTo>
                    <a:pt x="1912618" y="136621"/>
                  </a:lnTo>
                  <a:lnTo>
                    <a:pt x="1921995" y="139377"/>
                  </a:lnTo>
                  <a:lnTo>
                    <a:pt x="1947463" y="180512"/>
                  </a:lnTo>
                  <a:lnTo>
                    <a:pt x="1948193" y="300053"/>
                  </a:lnTo>
                  <a:lnTo>
                    <a:pt x="1979480" y="300053"/>
                  </a:lnTo>
                  <a:lnTo>
                    <a:pt x="1979480" y="190737"/>
                  </a:lnTo>
                  <a:lnTo>
                    <a:pt x="1978914" y="177402"/>
                  </a:lnTo>
                  <a:lnTo>
                    <a:pt x="1977218" y="165293"/>
                  </a:lnTo>
                  <a:lnTo>
                    <a:pt x="1974391" y="154408"/>
                  </a:lnTo>
                  <a:lnTo>
                    <a:pt x="1970433" y="144749"/>
                  </a:lnTo>
                  <a:lnTo>
                    <a:pt x="1965443" y="136103"/>
                  </a:lnTo>
                  <a:lnTo>
                    <a:pt x="1965126" y="135702"/>
                  </a:lnTo>
                  <a:close/>
                </a:path>
                <a:path w="2800350" h="379729">
                  <a:moveTo>
                    <a:pt x="1908236" y="108562"/>
                  </a:moveTo>
                  <a:lnTo>
                    <a:pt x="1870164" y="118362"/>
                  </a:lnTo>
                  <a:lnTo>
                    <a:pt x="1843777" y="146257"/>
                  </a:lnTo>
                  <a:lnTo>
                    <a:pt x="1869547" y="146257"/>
                  </a:lnTo>
                  <a:lnTo>
                    <a:pt x="1870070" y="145762"/>
                  </a:lnTo>
                  <a:lnTo>
                    <a:pt x="1875441" y="142110"/>
                  </a:lnTo>
                  <a:lnTo>
                    <a:pt x="1881331" y="139307"/>
                  </a:lnTo>
                  <a:lnTo>
                    <a:pt x="1887692" y="137304"/>
                  </a:lnTo>
                  <a:lnTo>
                    <a:pt x="1894524" y="136103"/>
                  </a:lnTo>
                  <a:lnTo>
                    <a:pt x="1901828" y="135702"/>
                  </a:lnTo>
                  <a:lnTo>
                    <a:pt x="1965126" y="135702"/>
                  </a:lnTo>
                  <a:lnTo>
                    <a:pt x="1959596" y="128729"/>
                  </a:lnTo>
                  <a:lnTo>
                    <a:pt x="1918461" y="109127"/>
                  </a:lnTo>
                  <a:lnTo>
                    <a:pt x="1908236" y="108562"/>
                  </a:lnTo>
                  <a:close/>
                </a:path>
                <a:path w="2800350" h="379729">
                  <a:moveTo>
                    <a:pt x="1781203" y="108562"/>
                  </a:moveTo>
                  <a:lnTo>
                    <a:pt x="1739550" y="122085"/>
                  </a:lnTo>
                  <a:lnTo>
                    <a:pt x="1722022" y="142864"/>
                  </a:lnTo>
                  <a:lnTo>
                    <a:pt x="1749365" y="142864"/>
                  </a:lnTo>
                  <a:lnTo>
                    <a:pt x="1754217" y="140131"/>
                  </a:lnTo>
                  <a:lnTo>
                    <a:pt x="1760471" y="137681"/>
                  </a:lnTo>
                  <a:lnTo>
                    <a:pt x="1766973" y="136197"/>
                  </a:lnTo>
                  <a:lnTo>
                    <a:pt x="1773664" y="135702"/>
                  </a:lnTo>
                  <a:lnTo>
                    <a:pt x="1837107" y="135702"/>
                  </a:lnTo>
                  <a:lnTo>
                    <a:pt x="1836427" y="134571"/>
                  </a:lnTo>
                  <a:lnTo>
                    <a:pt x="1801558" y="110894"/>
                  </a:lnTo>
                  <a:lnTo>
                    <a:pt x="1788365" y="108821"/>
                  </a:lnTo>
                  <a:lnTo>
                    <a:pt x="1781203" y="108562"/>
                  </a:lnTo>
                  <a:close/>
                </a:path>
                <a:path w="2800350" h="379729">
                  <a:moveTo>
                    <a:pt x="2050138" y="113085"/>
                  </a:moveTo>
                  <a:lnTo>
                    <a:pt x="2018474" y="113085"/>
                  </a:lnTo>
                  <a:lnTo>
                    <a:pt x="2018474" y="300053"/>
                  </a:lnTo>
                  <a:lnTo>
                    <a:pt x="2050138" y="300053"/>
                  </a:lnTo>
                  <a:lnTo>
                    <a:pt x="2050138" y="113085"/>
                  </a:lnTo>
                  <a:close/>
                </a:path>
                <a:path w="2800350" h="379729">
                  <a:moveTo>
                    <a:pt x="2040337" y="30910"/>
                  </a:moveTo>
                  <a:lnTo>
                    <a:pt x="2028023" y="30910"/>
                  </a:lnTo>
                  <a:lnTo>
                    <a:pt x="2022746" y="33046"/>
                  </a:lnTo>
                  <a:lnTo>
                    <a:pt x="2014453" y="41339"/>
                  </a:lnTo>
                  <a:lnTo>
                    <a:pt x="2012443" y="46365"/>
                  </a:lnTo>
                  <a:lnTo>
                    <a:pt x="2012443" y="58930"/>
                  </a:lnTo>
                  <a:lnTo>
                    <a:pt x="2014453" y="64333"/>
                  </a:lnTo>
                  <a:lnTo>
                    <a:pt x="2018474" y="68605"/>
                  </a:lnTo>
                  <a:lnTo>
                    <a:pt x="2022746" y="72626"/>
                  </a:lnTo>
                  <a:lnTo>
                    <a:pt x="2028023" y="74636"/>
                  </a:lnTo>
                  <a:lnTo>
                    <a:pt x="2040337" y="74636"/>
                  </a:lnTo>
                  <a:lnTo>
                    <a:pt x="2045489" y="72500"/>
                  </a:lnTo>
                  <a:lnTo>
                    <a:pt x="2054033" y="63956"/>
                  </a:lnTo>
                  <a:lnTo>
                    <a:pt x="2056117" y="58930"/>
                  </a:lnTo>
                  <a:lnTo>
                    <a:pt x="2056117" y="46365"/>
                  </a:lnTo>
                  <a:lnTo>
                    <a:pt x="2054033" y="41339"/>
                  </a:lnTo>
                  <a:lnTo>
                    <a:pt x="2049761" y="37318"/>
                  </a:lnTo>
                  <a:lnTo>
                    <a:pt x="2045489" y="33046"/>
                  </a:lnTo>
                  <a:lnTo>
                    <a:pt x="2040337" y="30910"/>
                  </a:lnTo>
                  <a:close/>
                </a:path>
                <a:path w="2800350" h="379729">
                  <a:moveTo>
                    <a:pt x="2119500" y="113085"/>
                  </a:moveTo>
                  <a:lnTo>
                    <a:pt x="2091228" y="113085"/>
                  </a:lnTo>
                  <a:lnTo>
                    <a:pt x="2091228" y="300053"/>
                  </a:lnTo>
                  <a:lnTo>
                    <a:pt x="2122892" y="300053"/>
                  </a:lnTo>
                  <a:lnTo>
                    <a:pt x="2122892" y="203177"/>
                  </a:lnTo>
                  <a:lnTo>
                    <a:pt x="2123340" y="192693"/>
                  </a:lnTo>
                  <a:lnTo>
                    <a:pt x="2138818" y="153325"/>
                  </a:lnTo>
                  <a:lnTo>
                    <a:pt x="2150033" y="143618"/>
                  </a:lnTo>
                  <a:lnTo>
                    <a:pt x="2122138" y="143618"/>
                  </a:lnTo>
                  <a:lnTo>
                    <a:pt x="2119500" y="113085"/>
                  </a:lnTo>
                  <a:close/>
                </a:path>
                <a:path w="2800350" h="379729">
                  <a:moveTo>
                    <a:pt x="2244789" y="135702"/>
                  </a:moveTo>
                  <a:lnTo>
                    <a:pt x="2179058" y="135702"/>
                  </a:lnTo>
                  <a:lnTo>
                    <a:pt x="2190060" y="136621"/>
                  </a:lnTo>
                  <a:lnTo>
                    <a:pt x="2199696" y="139377"/>
                  </a:lnTo>
                  <a:lnTo>
                    <a:pt x="2224198" y="168685"/>
                  </a:lnTo>
                  <a:lnTo>
                    <a:pt x="2227308" y="300053"/>
                  </a:lnTo>
                  <a:lnTo>
                    <a:pt x="2258972" y="300053"/>
                  </a:lnTo>
                  <a:lnTo>
                    <a:pt x="2258972" y="190737"/>
                  </a:lnTo>
                  <a:lnTo>
                    <a:pt x="2258407" y="177402"/>
                  </a:lnTo>
                  <a:lnTo>
                    <a:pt x="2256710" y="165293"/>
                  </a:lnTo>
                  <a:lnTo>
                    <a:pt x="2253883" y="154408"/>
                  </a:lnTo>
                  <a:lnTo>
                    <a:pt x="2249925" y="144749"/>
                  </a:lnTo>
                  <a:lnTo>
                    <a:pt x="2245119" y="136126"/>
                  </a:lnTo>
                  <a:lnTo>
                    <a:pt x="2244789" y="135702"/>
                  </a:lnTo>
                  <a:close/>
                </a:path>
                <a:path w="2800350" h="379729">
                  <a:moveTo>
                    <a:pt x="2187351" y="108562"/>
                  </a:moveTo>
                  <a:lnTo>
                    <a:pt x="2148902" y="117985"/>
                  </a:lnTo>
                  <a:lnTo>
                    <a:pt x="2123269" y="143618"/>
                  </a:lnTo>
                  <a:lnTo>
                    <a:pt x="2150033" y="143618"/>
                  </a:lnTo>
                  <a:lnTo>
                    <a:pt x="2156653" y="140155"/>
                  </a:lnTo>
                  <a:lnTo>
                    <a:pt x="2163697" y="137681"/>
                  </a:lnTo>
                  <a:lnTo>
                    <a:pt x="2171166" y="136197"/>
                  </a:lnTo>
                  <a:lnTo>
                    <a:pt x="2179058" y="135702"/>
                  </a:lnTo>
                  <a:lnTo>
                    <a:pt x="2244789" y="135702"/>
                  </a:lnTo>
                  <a:lnTo>
                    <a:pt x="2239370" y="128729"/>
                  </a:lnTo>
                  <a:lnTo>
                    <a:pt x="2197764" y="109127"/>
                  </a:lnTo>
                  <a:lnTo>
                    <a:pt x="2187351" y="108562"/>
                  </a:lnTo>
                  <a:close/>
                </a:path>
                <a:path w="2800350" h="379729">
                  <a:moveTo>
                    <a:pt x="2392112" y="108562"/>
                  </a:moveTo>
                  <a:lnTo>
                    <a:pt x="2363841" y="108562"/>
                  </a:lnTo>
                  <a:lnTo>
                    <a:pt x="2363841" y="272913"/>
                  </a:lnTo>
                  <a:lnTo>
                    <a:pt x="2392112" y="272913"/>
                  </a:lnTo>
                  <a:lnTo>
                    <a:pt x="2392112" y="108562"/>
                  </a:lnTo>
                  <a:close/>
                </a:path>
                <a:path w="2800350" h="379729">
                  <a:moveTo>
                    <a:pt x="2363841" y="177167"/>
                  </a:moveTo>
                  <a:lnTo>
                    <a:pt x="2291843" y="177167"/>
                  </a:lnTo>
                  <a:lnTo>
                    <a:pt x="2291843" y="203930"/>
                  </a:lnTo>
                  <a:lnTo>
                    <a:pt x="2363841" y="203930"/>
                  </a:lnTo>
                  <a:lnTo>
                    <a:pt x="2363841" y="177167"/>
                  </a:lnTo>
                  <a:close/>
                </a:path>
                <a:path w="2800350" h="379729">
                  <a:moveTo>
                    <a:pt x="2464110" y="177167"/>
                  </a:moveTo>
                  <a:lnTo>
                    <a:pt x="2392112" y="177167"/>
                  </a:lnTo>
                  <a:lnTo>
                    <a:pt x="2392112" y="203930"/>
                  </a:lnTo>
                  <a:lnTo>
                    <a:pt x="2464110" y="203930"/>
                  </a:lnTo>
                  <a:lnTo>
                    <a:pt x="2464110" y="177167"/>
                  </a:lnTo>
                  <a:close/>
                </a:path>
                <a:path w="2800350" h="379729">
                  <a:moveTo>
                    <a:pt x="2516056" y="98007"/>
                  </a:moveTo>
                  <a:lnTo>
                    <a:pt x="2481753" y="98007"/>
                  </a:lnTo>
                  <a:lnTo>
                    <a:pt x="2554505" y="302692"/>
                  </a:lnTo>
                  <a:lnTo>
                    <a:pt x="2554505" y="379213"/>
                  </a:lnTo>
                  <a:lnTo>
                    <a:pt x="2587677" y="379213"/>
                  </a:lnTo>
                  <a:lnTo>
                    <a:pt x="2587677" y="301561"/>
                  </a:lnTo>
                  <a:lnTo>
                    <a:pt x="2601907" y="285234"/>
                  </a:lnTo>
                  <a:lnTo>
                    <a:pt x="2612032" y="272159"/>
                  </a:lnTo>
                  <a:lnTo>
                    <a:pt x="2574484" y="272159"/>
                  </a:lnTo>
                  <a:lnTo>
                    <a:pt x="2573227" y="267133"/>
                  </a:lnTo>
                  <a:lnTo>
                    <a:pt x="2571217" y="260725"/>
                  </a:lnTo>
                  <a:lnTo>
                    <a:pt x="2568452" y="252934"/>
                  </a:lnTo>
                  <a:lnTo>
                    <a:pt x="2566520" y="246879"/>
                  </a:lnTo>
                  <a:lnTo>
                    <a:pt x="2564494" y="240778"/>
                  </a:lnTo>
                  <a:lnTo>
                    <a:pt x="2562374" y="234628"/>
                  </a:lnTo>
                  <a:lnTo>
                    <a:pt x="2560160" y="228432"/>
                  </a:lnTo>
                  <a:lnTo>
                    <a:pt x="2557144" y="220139"/>
                  </a:lnTo>
                  <a:lnTo>
                    <a:pt x="2554631" y="212977"/>
                  </a:lnTo>
                  <a:lnTo>
                    <a:pt x="2516056" y="98007"/>
                  </a:lnTo>
                  <a:close/>
                </a:path>
                <a:path w="2800350" h="379729">
                  <a:moveTo>
                    <a:pt x="2664952" y="98007"/>
                  </a:moveTo>
                  <a:lnTo>
                    <a:pt x="2632157" y="98007"/>
                  </a:lnTo>
                  <a:lnTo>
                    <a:pt x="2631827" y="115936"/>
                  </a:lnTo>
                  <a:lnTo>
                    <a:pt x="2630838" y="133158"/>
                  </a:lnTo>
                  <a:lnTo>
                    <a:pt x="2623959" y="180489"/>
                  </a:lnTo>
                  <a:lnTo>
                    <a:pt x="2609540" y="222401"/>
                  </a:lnTo>
                  <a:lnTo>
                    <a:pt x="2586146" y="260143"/>
                  </a:lnTo>
                  <a:lnTo>
                    <a:pt x="2575991" y="272159"/>
                  </a:lnTo>
                  <a:lnTo>
                    <a:pt x="2612032" y="272159"/>
                  </a:lnTo>
                  <a:lnTo>
                    <a:pt x="2634419" y="237102"/>
                  </a:lnTo>
                  <a:lnTo>
                    <a:pt x="2654138" y="187981"/>
                  </a:lnTo>
                  <a:lnTo>
                    <a:pt x="2663256" y="135702"/>
                  </a:lnTo>
                  <a:lnTo>
                    <a:pt x="2664528" y="117137"/>
                  </a:lnTo>
                  <a:lnTo>
                    <a:pt x="2664952" y="98007"/>
                  </a:lnTo>
                  <a:close/>
                </a:path>
                <a:path w="2800350" h="379729">
                  <a:moveTo>
                    <a:pt x="2744725" y="136833"/>
                  </a:moveTo>
                  <a:lnTo>
                    <a:pt x="2713061" y="136833"/>
                  </a:lnTo>
                  <a:lnTo>
                    <a:pt x="2713061" y="242757"/>
                  </a:lnTo>
                  <a:lnTo>
                    <a:pt x="2723215" y="282831"/>
                  </a:lnTo>
                  <a:lnTo>
                    <a:pt x="2759897" y="299723"/>
                  </a:lnTo>
                  <a:lnTo>
                    <a:pt x="2768095" y="300053"/>
                  </a:lnTo>
                  <a:lnTo>
                    <a:pt x="2796744" y="300053"/>
                  </a:lnTo>
                  <a:lnTo>
                    <a:pt x="2796744" y="274797"/>
                  </a:lnTo>
                  <a:lnTo>
                    <a:pt x="2777142" y="274797"/>
                  </a:lnTo>
                  <a:lnTo>
                    <a:pt x="2768779" y="274397"/>
                  </a:lnTo>
                  <a:lnTo>
                    <a:pt x="2744725" y="242757"/>
                  </a:lnTo>
                  <a:lnTo>
                    <a:pt x="2744725" y="136833"/>
                  </a:lnTo>
                  <a:close/>
                </a:path>
                <a:path w="2800350" h="379729">
                  <a:moveTo>
                    <a:pt x="2799760" y="113085"/>
                  </a:moveTo>
                  <a:lnTo>
                    <a:pt x="2680643" y="113085"/>
                  </a:lnTo>
                  <a:lnTo>
                    <a:pt x="2680643" y="136833"/>
                  </a:lnTo>
                  <a:lnTo>
                    <a:pt x="2799760" y="136833"/>
                  </a:lnTo>
                  <a:lnTo>
                    <a:pt x="2799760" y="113085"/>
                  </a:lnTo>
                  <a:close/>
                </a:path>
                <a:path w="2800350" h="379729">
                  <a:moveTo>
                    <a:pt x="2744725" y="68228"/>
                  </a:moveTo>
                  <a:lnTo>
                    <a:pt x="2716830" y="68228"/>
                  </a:lnTo>
                  <a:lnTo>
                    <a:pt x="2713061" y="113085"/>
                  </a:lnTo>
                  <a:lnTo>
                    <a:pt x="2744725" y="113085"/>
                  </a:lnTo>
                  <a:lnTo>
                    <a:pt x="2744725" y="68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6</Words>
  <Application>Microsoft Office PowerPoint</Application>
  <PresentationFormat>Произвольный</PresentationFormat>
  <Paragraphs>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comp .</cp:lastModifiedBy>
  <cp:revision>2</cp:revision>
  <dcterms:created xsi:type="dcterms:W3CDTF">2024-12-06T19:40:54Z</dcterms:created>
  <dcterms:modified xsi:type="dcterms:W3CDTF">2024-12-06T19:49:58Z</dcterms:modified>
</cp:coreProperties>
</file>